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М. Ю. Лермонтова: свобода, одиночество, характер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юноши, для которого свобода оказалась дороже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поэма «Мцыри»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написал поэму в конце 1830-х годов, опираясь на впечатления от Кавказа и романтический интерес к сильной, одинокой личности. Здесь природа, характер и судьба героя соединяются в напряжённый рассказ о несвободе и выборе.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Мцыри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— юный горец, которого ребёнком привезли в монастырь после событий на Кавказе. Его имя означает «послушник», но не отражает его внутреннего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вырос без семьи, родного языка и привычной жизни своего народа. Поэтому монастырь для него всегда оставался чужим, а не родным домом.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героя живут обрывки детства, образ гор, родины и воли. Именно эти воспоминания питают его мечту вырваться на свободу.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Мцыри: три дня свободы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побег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непогоды Мцыри покидает монастырь. Это первый самостоятельный шаг героя, который выбирает неизвестность вместо тихой, но чужой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Блуждание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Оказавшись один, он встречает природу, вспоминает родину и впервые ощущает полноту жизни. Но радость свободы быстро сменяется усталостью и тревогой.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монастырю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оставляют героя, и он снова оказывается у стен монастыря. Его путь заканчивается поражением тела, но не отказом от мечты.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Мцыри: от монастыря к трагическому итогу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поэмы показывает, как краткая свобода становится для героя главным жизненным испытанием.
</a:t>
            </a:r>
            <a:endParaRPr lang="en-US" sz="8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как форма рассказа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дана через речь самого Мцыри, поэтому читатель слышит не пересказ событий, а живое дыхание его мыслей, сомнений и боли.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помогает понять, что главное в поэме — не приключение, а внутренняя борьба человека, который не принимает навязанную ему судьбу.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героя звучат тоска по родине, гордость, мечта о воле и горькое чувство утраты, которое невозможно скрыть даже перед смертью.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делает Мцыри особенно близким читателю: он раскрывается как честный, сильный и одинокий человек, говорящий о себе без прикрас.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знак простора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вершины в поэме создают ощущение высоты, силы и недоступной свободы. На их фоне Мцыри кажется маленьким, но именно здесь особенно заметны его гордый характер и стремление к настоящей жизни.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гроза: мир испытаний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лес, буря и резкие перемены погоды делают Кавказ не спокойным пейзажем, а пространством риска. Эти картины передают напряжение сюжета и помогают представить одиночество героя в пути.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среди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поэме часто показан на фоне бескрайнего пространства, где он остаётся один на один с собой. Такой образ подчёркивает и красоту Кавказа, и внутреннюю изоляцию Мцыри.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поэме: образы, которые запоминаются
</a:t>
            </a:r>
            <a:endParaRPr lang="en-US" sz="28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и природа: два противоположных мира
</a:t>
            </a:r>
            <a:endParaRPr lang="en-US" sz="267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как 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 тишины, правил и замкнутой жизни. Для Мцыри монастырь не даёт ни памяти о прошлом, ни чувства принадлежности к своему народу.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горы и буря открывают герою другой мир — живой, опасный и настоящий. Здесь он чувствует, что может быть самим собой.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сталкиваются покой и воля, чужое и своё, смирение и сопротивление. Именно это противостояние движет сюжетом вперёд.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не соглашается на жизнь без корней. Он выбирает путь, который может быть кратким, но остаётся честным перед собой.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главная ценность героя
</a:t>
            </a:r>
            <a:endParaRPr lang="en-US" sz="3767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Мцыри свобода важнее еды, покоя и безопасности. Он предпочитает короткую, но настоящую жизнь долгому существованию в неволе.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поэме понимается не только как открытое пространство, но и как право человека быть верным себе и своим чувствам.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поступок — это не каприз, а осознанный выбор. Герой хочет жить так, чтобы не предать память о родине и детстве.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проиграв физически, Мцыри сохраняет достоинство. В этом и состоит его нравственная победа над обстоятельствами.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 «Мцыри»
</a:t>
            </a:r>
            <a:endParaRPr lang="en-US" sz="370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сюжет строится вокруг личного выбора героя и его связи с родиной.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свобода и родина: именно они определяют поступки Мцыри и смысл его исповеди.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«Мцыри», 1839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передаёт настроение героя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побегом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тревожный шум природы усиливают внутреннее напряжение Мцыри. Перед выходом из монастыря мир вокруг кажется бурным и опасным, как его собственное решение.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дыхание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побега свежий воздух и простор гор вызывают у героя восторг. Природа впервые воспринимается им не как угроза, а как долгожданная возможность жить по-настоящему.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и лесная глушь подчёркивают одиночество Мцыри. Окружающий мир становится неопределённым и враждебным, отражая его растерянность и поиски пути.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гор и пространства пробуждают память о доме. Природа соединяется с мечтой о родине и усиливает тоску героя по утраченной жизни.
</a:t>
            </a:r>
            <a:endParaRPr lang="en-US" sz="9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3030" y="3926085"/>
            <a:ext cx="351347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Схватка с барсом как проверка силы и смелости
</a:t>
            </a:r>
            <a:endParaRPr lang="en-US" sz="2837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противник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 становится образом сильной, почти равной поединку стихии. Мцыри вступает в бой не ради славы, а потому что не умеет отступать перед испытанием.
</a:t>
            </a:r>
            <a:endParaRPr lang="en-US" sz="1097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без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бою не меняет трагического исхода, но раскрывает внутреннюю силу Мцыри. Его подвиг важнее результата, потому что подтверждает верность собственному выбору.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схватке герой проявляет выносливость, быстроту и решимость. Даже зная, что силы неравны, он держится до конца и сохраняет достоинство.
</a:t>
            </a:r>
            <a:endParaRPr lang="en-US" sz="10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поэмы и их смысл
</a:t>
            </a:r>
            <a:endParaRPr lang="en-US" sz="35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эпизод раскрывает главную идею поэмы: стремление к свободе сильнее страха и покоя.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события ведут к одному выводу: внешне герой проигрывает, но духовно остаётся верен себе и своей мечте.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Мцыри как признак романтического героя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Мцыри звучит взволнованно и порывисто: в ней много восклицаний, вопросов и резких противопоставлений. Так передаётся не спокойный рассказ, а сильное чувство человека, живущего мечтой.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 свободе, родине и судьбе так, будто спорит с миром. Его слова подчёркивают гордость, независимость и неприятие тихой, покорной жизни без выбора.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речевая манера делает Мцыри романтическим героем: он одинок, внутренне напряжён и стремится к высокому идеалу, даже если этот путь ведёт к трагедии.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Мцыри не принимает монастырскую жизнь
</a:t>
            </a:r>
            <a:endParaRPr lang="en-US" sz="269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не заменяет герою дом, потому что там нет семьи, родного языка и памяти о детстве. Он чувствует себя не частью мира, а человеком, отрезанным от своих корней.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Мцыри жизнь в монастыре означает покой без смысла. Он не хочет существовать только по правилам, если при этом теряет возможность быть собой и помнить о родине.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показывает, что свобода для него важнее безопасности. Даже недолгая вольная жизнь кажется Мцыри честнее и дороже, чем долгая, но чужая и пустая.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смертью герой не отказывается от своей мечты. Он сохраняет внутреннюю силу и верность себе, потому что для него главное — не уступить собственной душе.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поэмы по ходу сюжета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напряжение в поэме растёт вместе с движением героя к свободе и затем резко падает после его поражения.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подъём к вершине и трагический спад: краткий миг воли оказывается самым ярким и самым дорогим для Мцыри.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в школьном чтении и иллюстрациях
</a:t>
            </a:r>
            <a:endParaRPr lang="en-US" sz="272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поэма помогает понять, что такое романтический герой: гордый, одинокий и верный мечте. Ученики видят в ней не только сюжет, но и нравственный выбор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чаще всего показывают монастырь, горы, грозу и юношу среди тёмного леса. Такие образы помогают запомнить главный контраст поэмы: закрытое пространство и свободную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Лермонтова
</a:t>
            </a:r>
            <a:endParaRPr lang="en-US" sz="3028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строит поэму на антитезах: воля и плен, жизнь и смерть, родина и чужбина. Благодаря этим противопоставлениям главный конфликт становится особенно ясным и сильным.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Сравнения, метафоры и олицетворение делают природу живой и выразительной. Пейзаж не просто описывается, а как будто чувствует и переживает вместе с героем.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напряжённый ритм речи усиливают эмоциональность текста. Поэма звучит ярко и запоминается именно потому, что передаёт чувства Мцыри почти как живой монолог.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остаётся важной для школьников
</a:t>
            </a:r>
            <a:endParaRPr lang="en-US" sz="2865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3372825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героя, который ищет себя и не соглашается с чужой судьбой. Это помогает задуматься о том, что значит быть верным своим убеждениям.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2219443" y="2892341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мечты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показывает, что мечта может поддерживать человека даже в самых трудных обстоятельствах. Для школьников это понятный и важный жизненный урок.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4258885" y="2430300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корнях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напоминает, как важно помнить о семье, родной земле и прошлом. Без этого человек теряет ощущение собственного пути.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308035" y="1949750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Мцыри учит, что ценность жизни определяется не только её длиной, но и честностью выбора. Поэтому произведение остаётся близким и понятным.
</a:t>
            </a:r>
            <a:endParaRPr lang="en-US" sz="9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Мцыри — и победа его духа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проигрывает в борьбе с обстоятельствами, но не сдаётся внутренне. Его короткая жизнь становится символом свободы, верности себе и силы человеческого характера.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2026-05-22T17:41:01Z</dcterms:created>
  <dcterms:modified xsi:type="dcterms:W3CDTF">2026-05-22T17:41:01Z</dcterms:modified>
</cp:coreProperties>
</file>