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пояса и горы: как они образуются
</a:t>
            </a:r>
            <a:endParaRPr lang="en-US" sz="2912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горы и почему они меняются?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Движущаяся оболочка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Земли разделена на плиты, которые очень медленно смещаются. Там, где они сталкиваются или расходятся, породы сжимаются, ломаются и поднимаются, создавая горы, складки и зоны землетрясений.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складчатым поясом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зона деформации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Складчатый пояс — это вытянутая область земной коры, где породы сильно смяты, разорваны и смещены относительно друг друга на огромные расстояния.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горных систем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такой пояс включает не одну, а сразу несколько горных цепей, хребтов и межгорных впадин, связанных общим происхождением и похожими процессами формирования.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столкновения плит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складчатые пояса возникают там, где литосферные плиты сближаются и сталкиваются. Именно это давление приводит к подъёму пород и появлению высоких гор.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 резкими формами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складчатых поясов характерны узкие долины, крутые склоны, высокие гребни и частые землетрясения, потому что земная кора здесь остаётся активной и напряжённой.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суши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складчатых поясах чаще всего формируются самые молодые и высокие горы планеты, которые ещё продолжают изменяться под действием внутренних сил Земли.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складчатые пояса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длине и возрасту пояса заметно различаются: одни связаны с очень молодыми горными системами, другие сформировались намного раньше и уже сильно разрушены.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складчатый пояс, тем чаще он связан с высокими и активными горами.
</a:t>
            </a:r>
            <a:endParaRPr lang="en-US" sz="13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складчатые горы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Хребты и долины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горы редко выглядят как ровная линия. Их образуют хребты, вершины и глубокие межгорные долины, которые чередуются и создают сложный, «сломанный» рельеф.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Слои, смятые как ткань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разрез горных пород, заметны изогнутые слои, похожие на смятый ковёр. Это следы сильного давления, которое действовало на кору в течение миллионов лет.
</a:t>
            </a:r>
            <a:endParaRPr lang="en-US" sz="114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древнем море
</a:t>
            </a:r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горах встречаются морские осадочные породы, потому что раньше на их месте могло быть море. Позднее эти слои были подняты и стали частью горного массива.
</a:t>
            </a:r>
            <a:endParaRPr lang="en-US" sz="11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складки в породах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горные породы испытывают боковое давление, осадочные слои начинают изгибаться. Сначала деформация незаметна, но постепенно она становится всё сильнее и заметнее.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слоёв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слои образуют складки двух основных типов: антиклинали, выгнутые вверх, и синклинали, прогнутые вниз. Вместе они создают волнистую структуру земной коры.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Антиклинали и синклинали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давление слишком велико, породы не только сгибаются, но и ломаются. Отдельные участки могут надвигаться друг на друга, образуя сложные горные структуры.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 надвиги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такие деформированные участки поднимаются выше окружающей поверхности. Так складываются горные системы, которые мы видим сегодня как складчатые горы.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будущих гор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складчатых гор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путь от накопления осадков до формирования горного рельефа.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горных систем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высота, возраст и протяжённость у разных горных систем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обычно выше и резче по форме, а древние системы со временем становятся ниже и сглаженнее.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геодезические данные по высоте Эвереста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вершина показывает, насколько мощным бывает столкновение литосферных плит: Гималаи продолжают медленно подниматься и остаются сейсмически очень активными.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8848,86 м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высота Джомолунгмы, высшей точки Земли в Гималаях.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 — высокие горы Европы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Протяжённая горная дуга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тянутся примерно на 1200 километров через несколько стран Европы. Это одна из самых известных и хорошо изученных горных систем материка.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для людей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важны не только для природы, но и для человека: здесь развиты туризм, горные маршруты и зимние виды отдыха, а также расположены перевалы и населённые районы.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рельеф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Альп характерны острые вершины, крутые склоны, ледники и узкие долины. Такие формы говорят о сравнительно молодом возрасте горной системы.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при сжатии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сформировались, когда породы оказались зажаты между Африканской и Евразийской плитами. Под давлением кора смялась и поднялась вверх.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складчатых поясах часто бывают землетрясения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плит напряжение накапливается годами, а затем быстро высвобождается вдоль разломов. Именно поэтому активные горные пояса особенно опасны для 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столкновение и смещение плит, тем выше сейсмичность. Самые активные зоны совпадают с молодыми складчатыми поясами.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данным школьного географического атласа; условная оценка сейсмичности поясов.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16495"/>
            <a:ext cx="658031" cy="5849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816495"/>
            <a:ext cx="658030" cy="584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 складчатых поясах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богатства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складчатых поясах часто образуются месторождения железных, медных, свинцово-цинковых и золотых руд. Их появлению способствуют разломы, через которые вещества из глубин поднимаются ближе к поверхности.
</a:t>
            </a:r>
            <a:endParaRPr lang="en-US" sz="1199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горных районах встречаются каменный уголь, нефть и природный газ. Такие запасы связаны с древними осадочными бассейнами, которые были смяты, подняты и частично разрушены при горообразовании.
</a:t>
            </a:r>
            <a:endParaRPr lang="en-US" sz="1189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залежи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пород и их надвиг друг на друга помогают глубинным слоям оказаться на поверхности или на небольшой глубине. Поэтому в горах нередко легче обнаружить полезные ископаемые, чем на равнинах.
</a:t>
            </a:r>
            <a:endParaRPr lang="en-US" sz="1241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гор сложена из осадков, которые когда-то накапливались на дне морей и океанов. Позднее эти слои были подняты вверх, поэтому в горах находят следы морских организмов и известняки.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во многих странах важны для добычи сырья, работы шахт и развития местной экономики. Но освоение таких территорий требует осторожности из-за оползней, обвалов и трудного рельефа.
</a:t>
            </a:r>
            <a:endParaRPr lang="en-US" sz="12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Тихоокеанское огненное кольцо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хребет у края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окраины Южной Америки на тысячи километров и образуют один из самых длинных горных поясов планеты. Их склоны резко поднимаются над побережьем, а вершины нередко скрыты снегом и облаками.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субдукции и 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возникли там, где океаническая плита погружается под материковую. Такая граница плит создаёт вулканы, частые землетрясения и высокогорные плато. Именно поэтому Анды входят в Тихоокеанское огненное кольцо.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изменяют горы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выветривание и разрушение постепенно меняют рельеф горных районов.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 древние горы: основные различия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разрушение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горы существуют очень давно и успели сильно измениться под действием воды, ветра и перепадов температур. Их вершины обычно округлые, а высота меньше.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 поднятие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сформировались сравнительно недавно в геологической истории. Они продолжают подниматься, поэтому отличаются большой высотой, острыми вершинами и крутыми склонами.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виду легко заметить разницу: молодые горы, например Гималаи и Альпы, выглядят резкими и высокими, а древний Урал — более сглаженным и спокойным.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молодых и древних гор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возраст горной системы связан с её внешним видом и устойчивостью к разрушению.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горы, тем они выше и резче по форме. Древние горы сильнее разрушены и поэтому выглядят более сглаженными.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географическому атласу и курсу физической географии.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горных систем и их высота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гор зависит не только от их происхождения, но и от того, сколько времени они подвергались разрушению. Поэтому древние системы редко сохраняют очень большие отметки.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молодые складчатые системы обычно выше древних. Долгое выветривание и эрозия постепенно уменьшают высоту гор.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школьному географическому атласу; средние высоты приведены в округлённом виде.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складчатых гор для природы и человека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барьер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влажные воздушные массы, поэтому на наветренных склонах часто выпадает больше осадков. Из-за этого по разные стороны хребтов могут формироваться очень разные природные условия.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рек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горных районах берут начало крупные реки. Снега и ледники накапливают пресную воду, а затем постепенно питают реки в тёплое время года.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вершины, перевалы и красивые долины привлекают туристов и альпинистов. Горные ландшафты важны для путешествий, зимнего спорта и знакомства с природой.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хозяйство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горных склонах нередко развивают пастбищное животноводство. Здесь пасут овец, коз и других домашних животных, используя территории, которые трудно распахивать и обрабатывать.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процессы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требуют постоянного внимания: здесь возможны лавины, оползни и землетрясения. Поэтому строительство и жизнь в таких местах связаны с особыми мерами безопасности.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складчатые пояса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сначала изучают карты и спутниковые снимки, чтобы увидеть протяжённость поясов, линии разломов и крупные формы рельефа. Это помогает понять общий рисунок горной области.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Картографирование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сведения помогают объяснить строение земной коры и предсказать опасные природные процессы. Благодаря этому учёные лучше понимают, как развивается поверхность нашей планеты.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для науки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фиксируют землетрясения, а современные методы показывают, продолжают ли горы медленно расти или, наоборот, сильнее разрушаются. Такие данные уточняют историю движения плит.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Приборные измерения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собирают образцы пород, измеряют направление складок и определяют возраст слоёв. По этим признакам можно восстановить, как именно сминалась и поднималась земная кора.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пояса — живой след движения Земли
</a:t>
            </a:r>
            <a:endParaRPr lang="en-US" sz="2687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пояса показывают, как столкновение плит создаёт горы, землетрясения и полезные ископаемые. Но рельеф не стоит на месте: Земля продолжает его поднимать, разрушать и изменять.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2026-06-02T12:09:04Z</dcterms:created>
  <dcterms:modified xsi:type="dcterms:W3CDTF">2026-06-02T12:09:04Z</dcterms:modified>
</cp:coreProperties>
</file>