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«Поди туда — не знаю куда…»: умная, смешная и чудесная история
</a:t>
            </a:r>
            <a:endParaRPr lang="en-US" sz="3157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смекалке, чуде и верных друзьях.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Загадочная сказка с весёлой тайной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русскую народную сказку читают потому, что в ней есть необычный приказ, испытания, волшебная помощь и счастливый конец. История легко запоминается и сразу вызывает улыбку.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Стрелец Андрей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— простой, спокойный и находчивый герой. Он не спорит зря, умеет слушать и шаг за шагом ищет выход из трудной, почти невозможной задачи.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в сказке показан властным и капризным. Он привык отдавать приказы без объяснений и не думает, как человек сможет их выполнить.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Марья-искусница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Марья-искусница — умная мастерица и добрая помощница. Она поддерживает героя не только советом, но и делом, потому что умеет находить выход даже в сложной беде.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Странный царский приказ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Непонятное поручение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велит Андрею идти «туда — не знаю куда» и принести «то — не знаю что». Из-за таких слов задача звучит как загадка, а не как обычный приказ.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подсказки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приказе не сказано, куда именно идти и что искать. Без точного места и названия вещи герой оказывается в очень странном и трудном положении.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становится любопытно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начало сразу удивляет читателя. Хочется узнать, как Андрей справится с заданием, которое кажется смешным, непонятным и почти невыполнимым.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Андрея от приказа к победе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трудная задача превращается в успех героя.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задание кажется невыполнимым
</a:t>
            </a:r>
            <a:endParaRPr lang="en-US" sz="254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точного пути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Андрею нужно найти не знакомую дорогу, а место, которое никто не называет прямо. Без точных указаний даже самый смелый человек растеряется.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действовать наугад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здесь не пройдёшь и по привычке не угадаешь. Сказка показывает: прежде чем бежать вперёд, надо подумать и понять, что делать.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ум и терпение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должен спрашивать, замечать подсказки и не торопиться. Именно спокойный и разумный подход помогает справиться с задачей, которая сначала кажется невозможной.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Мастерство, которое спасает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Марья-искусница умеет всё делать ладно и быстро. Её руки будто знают секрет любого дела: где-то надо сшить, где-то подсказать, а где-то просто вовремя помочь. В сказке такое умение становится настоящей силой и выручает героя.
</a:t>
            </a:r>
            <a:endParaRPr lang="en-US" sz="1463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помощь в трудный час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не говорит громких слов, а действует спокойно и уверенно. Она видит, что Андрею тяжело, и поддерживает его делом, а не пустыми обещаниями. Поэтому её образ запоминается как образ настоящей верной помощницы.
</a:t>
            </a:r>
            <a:endParaRPr lang="en-US" sz="1450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Марья-искусница — умная помощница
</a:t>
            </a:r>
            <a:endParaRPr lang="en-US" sz="2691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на пути героя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Царский приказ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получает странное поручение и понимает, что задача непростая. С этого момента начинается его большое сказочное испытание.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Поиск решения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сдаётся и пытается понять, как выполнить приказ. Ему нужно не торопиться, а внимательно искать ответ.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Помощь Марьи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Андрей встречает Марью-искусницу. Она помогает ему советом, делом и волшебным умением, когда самому уже трудно справиться.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Успешное возвращение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испытаний Андрей находит нужное и возвращается к царю. Теперь он уже не растерянный исполнитель, а победитель трудной задачи.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помощники в сказке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беде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появляется тогда, когда герой не бросает дело и остаётся добрым. В сказке помощь приходит не просто так, а как ответ на терпение и честность.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доброта всегда заметна. Если герой вежлив, не грубит и уважает других, рядом часто находится тот, кто готов подсказать верный путь.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решение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помощник может дать нужную вещь или открыть секрет. Это превращает обычную трудность в сказочное приключение и делает историю особенно интересной.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дорога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самый важный подарок — это подсказка, куда идти дальше. В сказке помощники помогают найти путь там, где обычный человек легко бы заблудился.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сказки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героя и читателя меняются по мере развития сюжета.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Дворец, где всё блестит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царских палатах всё кажется громким, богатым и нарядным: золото, дорогая одежда, важные слуги. Но за внешним блеском не всегда видно мудрость. Именно поэтому приказ царя звучит не как разумное поручение, а как каприз, который удивляет и пугает.
</a:t>
            </a:r>
            <a:endParaRPr lang="en-US" sz="790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ценят умение
</a:t>
            </a:r>
            <a:pPr algn="l" indent="0" marL="0">
              <a:lnSpc>
                <a:spcPct val="90000"/>
              </a:lnSpc>
              <a:buNone/>
            </a:pPr>
            <a:r>
              <a:rPr lang="en-US" sz="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Андрея и Марьи жизнь совсем другая: без роскоши, но с трудом, сноровкой и терпением. Их сила не в богатстве, а в умении действовать спокойно и по делу. В сказке именно такие качества помогают выйти из трудной ситуации.
</a:t>
            </a:r>
            <a:endParaRPr lang="en-US" sz="867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рядом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ставит рядом два очень разных мира — высокий царский и простой народный. На этом контрасте особенно ясно видно, что важнее не пышность, а справедливость, доброта и смекалка. Простые люди оказываются мудрее, чем кажется сначала.
</a:t>
            </a:r>
            <a:endParaRPr lang="en-US" sz="79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Царский двор и простой народный мир
</a:t>
            </a:r>
            <a:endParaRPr lang="en-US" sz="26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сказки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повторов, поэтому её легко слушать и запоминать. Ритмичные фразы звучат почти как песенка и помогают детям следить за сюжетом без лишнего труда.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формула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«поди туда — не знаю куда» звучит странно и смешно. Оно сразу создаёт сказочное настроение, будто перед нами не обычный приказ, а загадка с волшебным оттенком.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народный юмор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шутка, но она добрая и понятная. Смешные слова и неожиданные повороты делают историю яркой, а её героев — особенно запоминающимися.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Андрей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 собранный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не шумит и не спорит с царём напрасно. Он старается выслушать приказ, понять задачу и действовать осторожно, даже когда ситуация кажется совсем запутанной.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Терпеливый и честный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ищет лёгкого пути и не пытается обмануть других. Он терпеливо проходит испытания, потому что понимает: справиться с трудным делом можно только честно и последовательно.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Доводит дело до конца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не бросает начатое на полпути. Он идёт вперёд, принимает помощь и выполняет поручение до конца, поэтому в сказке выглядит надёжным и сильным человеком.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важнее силы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не каждую задачу можно решить силой. Иногда нужно подумать, заметить подсказку и найти умный выход, который кажется неожиданным, но оказывается самым верным.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помогает победить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не получает успех сразу. Он проходит через трудности шаг за шагом, и именно терпение помогает ему не растеряться и не отказаться от цели.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возвращается добром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героям, которые ведут себя вежливо и честно, сказка относится особенно тепло. Их поддерживают, им помогают, и это напоминает: добрые поступки редко остаются без ответа.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Грубость не делает правым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Капризный приказ царя выглядит сильным только снаружи. Но сказка ясно показывает, что власть без смысла и уважения к другим не приносит настоящей победы.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сказке противопоставляется друг другу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главные контрасты сказки: от царского приказа до заслуженной победы героя.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детали сказки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в обычном пути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чудо появляется не только в далёких местах, но и на самом пути героя. Обычная дорога вдруг становится необычной, а любое дело может обернуться испытанием, если рядом действуют волшебные силы и загадочные подсказки.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которая приходит вовремя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помощники не появляются просто так: они откликаются на доброту, терпение и уважение. Благодаря им герой получает нужный совет или предмет, без которого почти невозможно завершить поручение и вернуться с успехом.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 улыбкой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волшебство здесь немного смешное: задача звучит так странно, что невозможно не удивиться. Необычные повороты делают историю лёгкой для восприятия и помогают детям увидеть, что чудо может быть и серьёзным, и забавным.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детали сказки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9" y="1471987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574" y="1471987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5654" y="1485537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кажется смешной и загадочной
</a:t>
            </a:r>
            <a:endParaRPr lang="en-US" sz="227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Странный приказ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вызывает сам царский приказ: он звучит так нелепо, будто его придумали на ходу. Такая нелепость сразу делает сказку живой и веселой.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пути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держится до конца, потому что никто не знает точного места и нужной вещи. Читатель вместе с героем всё время ждёт разгадки и ответа.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и юмор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соединяет волшебство и шутку, поэтому её интересно слушать и пересказывать. Необычные события удивляют, а смешные детали не дают заскучать.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приказывать без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понять, что приказ должен быть понятным и разумным. Если говорить бессмысленно, другим трудно выполнить поручение и почти невозможно добиться хорошего результата.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сильнее: сила или ум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сила не всегда решает дело. Там, где всё кажется безвыходным, выручают сообразительность, спокойствие и умение думать перед тем, как действовать.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помощь важна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успех приходит благодаря поддержке других людей. Сказка учит замечать тех, кто помогает, благодарить их и самому быть готовым прийти на выручку.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 другими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 о вежливости и уважении. Герой, который слушает, не грубит и не ссорится, чаще находит друзей и получает нужную поддержку.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помогает обсудить сказка
</a:t>
            </a:r>
            <a:endParaRPr lang="en-US" sz="2313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и необычный сюжет
</a:t>
            </a:r>
            <a:pPr algn="l" indent="0" marL="0">
              <a:lnSpc>
                <a:spcPct val="90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сразу запоминается из-за странного задания и цепочки удивительных событий. В ней есть и смешные моменты, и настоящая тревога, а потом — радостная развязка, которая приносит чувство облегчения и справедливости.
</a:t>
            </a:r>
            <a:endParaRPr lang="en-US" sz="828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которого легко уважать
</a:t>
            </a:r>
            <a:pPr algn="l" indent="0" marL="0">
              <a:lnSpc>
                <a:spcPct val="90000"/>
              </a:lnSpc>
              <a:buNone/>
            </a:pPr>
            <a:r>
              <a:rPr lang="en-US" sz="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нравится читателям тем, что не хвастается и не боится трудностей. Он побеждает не мечом, а умом, поэтому его победа кажется особенно честной и заслуженной, даже если путь к ней был очень непростым.
</a:t>
            </a:r>
            <a:endParaRPr lang="en-US" sz="880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для детского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часто входит в детские книги, потому что она понятна, образна и полна живых деталей. В ней легко представить дворец, дорогу, помощников и чудесный предмет, а значит, её хочется слушать снова и снова.
</a:t>
            </a:r>
            <a:endParaRPr lang="en-US" sz="911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сказку помнят и любят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сказки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«Поди туда — не знаю куда…» учит верить в ум, доброту и терпение. Андрей побеждает не силой, а сообразительностью и поддержкой верных помощников, поэтому история остаётся близкой и понятной детям.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2026-05-26T02:50:36Z</dcterms:created>
  <dcterms:modified xsi:type="dcterms:W3CDTF">2026-05-26T02:50:36Z</dcterms:modified>
</cp:coreProperties>
</file>