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существительные: что нужно знать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том, что нельзя считать поштучно в английском.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не путать предметы, которые можно посчитать, и слова, обозначающие массу, вещество или абстрактное понятие. От этого зависят артикли, some/any, much/many и выражения количества.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5050550" y="1677318"/>
            <a:ext cx="36627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посчитать
</a:t>
            </a:r>
            <a:endParaRPr lang="en-US" sz="1358" dirty="0"/>
          </a:p>
        </p:txBody>
      </p:sp>
      <p:sp>
        <p:nvSpPr>
          <p:cNvPr id="10" name="Text 2"/>
          <p:cNvSpPr txBox="1"/>
          <p:nvPr/>
        </p:nvSpPr>
        <p:spPr>
          <a:xfrm>
            <a:off x="5050550" y="1996652"/>
            <a:ext cx="35853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Countable nouns можно считать по одному: an apple, two chairs, five questions. Они легко образуют множественное число и сочетаются с числами без дополнительных слов.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50550" y="3118943"/>
            <a:ext cx="36627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масса, а не поштучно
</a:t>
            </a:r>
            <a:endParaRPr lang="en-US" sz="1358" dirty="0"/>
          </a:p>
        </p:txBody>
      </p:sp>
      <p:sp>
        <p:nvSpPr>
          <p:cNvPr id="12" name="Text 4"/>
          <p:cNvSpPr txBox="1"/>
          <p:nvPr/>
        </p:nvSpPr>
        <p:spPr>
          <a:xfrm>
            <a:off x="5050550" y="3438277"/>
            <a:ext cx="35853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Uncountable nouns воспринимаются как масса или целое: water, milk, rice, information. Поэтому говорят some water или a glass of water, а не a water.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Countable и uncountable: первое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неисчисляемое существительное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множественного числа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обычно не имеет формы множественного числа, это важный признак неисчисляемого существительного. Нельзя просто добавить -s и получить правильную форму.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и жидкости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слова часто называют вещества и жидкости: water, milk, oil. Их представляют как единое целое, а не как набор отдельных частей.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a/an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такими словами не употребляются a и an, потому что они относятся к отдельному предмету. Вместо этого используют some, much или мерные выражения.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 состояния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 же относятся абстрактные понятия: advice, information, love, peace. Их нельзя взять в руки, но можно описывать как одно понятие или состояние.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наборы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обозначают материал или совокупность предметов: wood, furniture, luggage, homework. Они мыслятся как общий набор, а не как отдельные единицы.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2313" y="1226125"/>
            <a:ext cx="30375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4943" y="1226125"/>
            <a:ext cx="30375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48625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слов, которые часто бывают неисчисляемыми
</a:t>
            </a:r>
            <a:endParaRPr lang="en-US" sz="2377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понятия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слова, такие как advice, information и love, называют идеи и чувства. Их не считают поштучно, потому что они не имеют отдельной формы.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и напитки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и напитки обычно неисчисляемые: water, milk, juice, tea. Их количество чаще показывают через стакан, чашку или бутылку, а не через отдельные единицы.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масса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масса часто бывает неисчисляемой: bread, rice, pasta, cheese. Когда нужно уточнить количество, используют кусок, порцию или упаковку.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также относятся к этой группе: wood, gold, plastic, paper. Они обозначают вещество как целое, даже если речь идёт о его небольшом количестве.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Слова-совокупности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Слова-совокупности, например furniture, luggage, homework, обозначают группу целиком. В английском они звучат как единое целое и требуют особого обращения.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бывает a water и a advice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a/an не подходят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 и an ставят перед отдельным предметом, поэтому с water, advice, furniture и homework они не подходят. Эти слова уже обозначают массу или набор.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ошибку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a advice показывает, что слово нельзя воспринимать как отдельный предмет. Если предмет не делится на единицы, артикль a/an не используется.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через меру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указать часть или единицу, используют конструкцию с measure word: a piece of homework, a glass of water, a piece of advice.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другие слова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Правильнее говорить some water, some advice, some furniture. Так подчёркивается неопределённое, но не отдельное количество без попытки считать по одному.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и any с неисчисляемыми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в утверждениях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часто употребляется с неисчисляемыми словами в утвердительных предложениях: some milk, some information, some bread. Оно помогает назвать неопределённое количество без точного счёта.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легко запомнить: There is some bread. Is there any bread? В обоих случаях речь идёт о неисчисляемом существительном.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 счёта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some и any не меняют тип существительного, но помогают построить грамматически правильную фразу. Они особенно полезны, когда слово нельзя поставить во множественное число.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в вопросах и отрицаниях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обычно появляется в вопросах и отрицаниях: any water, any money, any bread. Оно удобно, когда важно спросить о наличии или отсутствии.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чаще сочетается с неисчисляемыми существительными, а many — с исчисляемыми. В разговорной речи much нередко заменяют на a lot of, особенно в утвердительных фразах.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и many: простая проверка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нельзя посчитать поштучно, выбирают much или a lot of; если можно, обычно нужен many.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правило английской грамматики о much/many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считать неисчисляемое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общего слова к измерительной конструкции и точному количеству.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5050550" y="1677318"/>
            <a:ext cx="36627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не считают
</a:t>
            </a:r>
            <a:endParaRPr lang="en-US" sz="1358" dirty="0"/>
          </a:p>
        </p:txBody>
      </p:sp>
      <p:sp>
        <p:nvSpPr>
          <p:cNvPr id="10" name="Text 2"/>
          <p:cNvSpPr txBox="1"/>
          <p:nvPr/>
        </p:nvSpPr>
        <p:spPr>
          <a:xfrm>
            <a:off x="5050550" y="1996652"/>
            <a:ext cx="35853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Homework, information, advice, furniture, luggage и weather часто вызывают ошибки. Они не принимают форму множественного числа и обычно требуют much, some или выражений с количеством.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50550" y="3118943"/>
            <a:ext cx="36627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правильные формы
</a:t>
            </a:r>
            <a:endParaRPr lang="en-US" sz="1358" dirty="0"/>
          </a:p>
        </p:txBody>
      </p:sp>
      <p:sp>
        <p:nvSpPr>
          <p:cNvPr id="12" name="Text 4"/>
          <p:cNvSpPr txBox="1"/>
          <p:nvPr/>
        </p:nvSpPr>
        <p:spPr>
          <a:xfrm>
            <a:off x="5050550" y="3438277"/>
            <a:ext cx="35853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говорить: too much homework, useful information, good advice, a lot of furniture. Форма several informations неверна, потому что information обычно употребляется как неисчисляемое существительное.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 в школьной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выбор: что правильно?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артикль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форму с артиклем и проверяем, можно ли сосчитать предмет по одному. Если слово обозначает один объект, an apple звучит верно, а a apple — нет.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правильную форму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смотрим, можно ли использовать слово как массу или вещество. Для water, milk и bread нужен не a/an, а some или измерительная фраза, например some water.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тип слова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 — сверить тип существительного с числом. Chairs считаются поштучно, поэтому many chairs правильно, а much chairs — ошибка, потому что much относится к неисчисляемым словам.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Сгруппируй слова по тому, как они ведут себя в речи: одни можно считать по одному, другие требуют особых слов-сопровождений.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по типу существительного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сочетается с a few или five, оно countable; если нужны some, much или мера, слово uncountable.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грамматики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some, many, a piece of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пропуск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предложении подходит some milk, потому что milk неисчисляемое и звучит как вещество. Артикль a здесь невозможен, ведь молоко не считают по одному.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пропуск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предложении верно a piece of advice. Advice неисчисляемое, поэтому его нельзя поставить во множественное число и нельзя использовать с a/an как с отдельным предметом.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пропуск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предложении нужно many chairs, потому что chairs — исчисляемое множественное число. Здесь важно показать количество отдельных предметов, а не массу или вещество.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количестве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о количестве с неисчисляемыми словами обычно используют how much: How much water is there? Так спрашивают о мере, объёме или количестве вещества.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предмета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any тоже работает с неисчисляемыми словами: There isn’t any bread. Здесь важно не количество поштучно, а полное отсутствие нужного продукта.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часто появляется в общих вопросах: Are there any cookies? Так спрашивают, есть ли что-то вообще, не называя точное число или объём.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 much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отрицаниях much помогает показать небольшое количество или его отсутствие: There isn’t much time. Эта форма особенно удобна, когда речь идёт о времени, деньгах или усилии.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частых ошибок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с homework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 homework неверна, потому что homework неисчисляемое. Правильно говорить simply homework или, если нужно уточнение, a lot of homework, too much homework.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-s у furniture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Furnitures тоже ошибка. Furniture обозначает набор предметов, а не один объект, поэтому используется без -s: some furniture, a lot of furniture.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у information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informations звучит неправильно: information обычно не имеет множественного числа. Лучше сказать some information, useful information или a piece of information.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массу как предмет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water почти всегда ошибка, потому что water не считают по одному. Правильнее сказать some water или a glass of water, если важна мера.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вместо much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many milk неверна, потому что milk неисчисляемое. Здесь подходят much milk, some milk или a glass of milk, если нужен точный объём.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и контейнеры: проверка примеров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 или часть помогают «сосчитать» то, что само по себе не делится на отдельные предметы.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Смешанная тренировка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31742" y="1816494"/>
            <a:ext cx="3538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 по типу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31742" y="2505500"/>
            <a:ext cx="353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раздели примеры на две группы: chair и apple — это исчисляемые существительные, а water и homework — неисчисляемые. Такой приём помогает быстро выбрать нужную форму.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45617" y="1816494"/>
            <a:ext cx="3538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правильную форму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45617" y="2505500"/>
            <a:ext cx="353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проверь, какие слова требуют меры или особой конструкции. A glass of milk и much homework показывают, что иногда нужно считать не само слово, а его количество или носитель.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слова особенные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Идея, а не предмет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Advice и information обозначают не отдельные предметы, а смысловое целое. Поэтому они обычно не получают окончание -s и не сочетаются с a/an.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Собрание предметов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Furniture и luggage тоже воспринимаются как набор или масса. В английском их рассматривают как единое целое, даже если внутри много отдельных вещей.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работы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 ведёт себя похоже: это не один листок, а весь объём заданий. Поэтому говорят much homework, some homework или a lot of homework.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способ счёта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требуют особого способа описания количества. Вместо обычного счёта используют some, much и измерительные выражения: a piece of advice, a bit of information.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перед ответом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 себя: можно ли посчитать это по одному? Если да, слово, скорее всего, countable; если нет, нужно искать признаки неисчисляемого существительного.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подумай, нужны ли some, much или measure words. Такие слова часто помогают описать quantity, когда прямой счёт невозможен.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наконец проверь артикль: если появилось a/an, стоит остановиться. Для неисчисляемых слов такой вариант обычно не подходит, и лучше выбрать другую конструкцию.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форму множественного числа. Если слово обычно не принимает -s, как information или furniture, это важный сигнал о его особом типе.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Мини-итог и чеклист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легче запомнить, если проверять их по четырём признакам: нельзя считать по одному, обычно нет множественного числа, не подходят a/an, зато нужны some, much и измерительные выражения.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2026-07-25T13:41:11Z</dcterms:created>
  <dcterms:modified xsi:type="dcterms:W3CDTF">2026-07-25T13:41:11Z</dcterms:modified>
</cp:coreProperties>
</file>