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фильмов и сериалов: современные тенденции и рекомендации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сегодня сталкиваются с множеством фильмов и сериалов, выбрать сложно.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Медиа-привычки новой генерации подростков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контента стремительно меняется: YouTube, стриминги и соцсети занимают ключевое место. В 2023 году 76% подростков предпочитают онлайн-сериалы, среднее время просмотра — 2,5 часа в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выбора контента у подростков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рейтингов и рекомендаций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активно использует Кинопоиск, IMDB и советы знакомых при выборе фильмов. Это помогает ориентироваться в большом потоке новинок и находить качественные проекты.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интересы и предпочтения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выбирают жанры и актеров по своему вкусу, проявляют интерес как к зарубежным, так и к отечественным фильмам. Личные увлечения влияют на предпочтения.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условия: доступность и 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удобный доступ на популярных платформах, включая качественный перевод и субтитры, чтобы просмотр был комфортным и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разнообразие: учёт разных вкусов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популярны для расслабления и семейного просмотра, дарят позитив и лёгкость в восприятии.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 фэнтези расширяют горизонты, позволяя задуматься над философскими и социальными вопросами в необычном формате.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Драмы помогают развивать эмпатию и лучше понимать сложные жизненные ситуации через эмоциональный опыт персонажей.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триллеры стимулируют интерес к загадочным и непредсказуемым сюжетам, поддерживают интеллектуальное любопытство.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жанров у российских подростков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 аниме отражает культурное разнообразие и проникновение новых форм искусства.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стабильный спрос на комедии и фантастику с расширением жанрового спектра среди молодежи.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Mediascope, 2024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26658"/>
            <a:ext cx="5253300" cy="14678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российские сериалы последних лет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сериалы отражают актуальные темы и качество отечественного производства, расширяя интерес к национальному кино.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Отечественный сериал набирает популярность благодаря разнообразию жанров и историческому контексту.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киноведомственные данные,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хиты: что смотрят во всём мире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«Очень странные дела» объединили ретро-эстетику и элементы хоррора, став культурным феноменом молодежи.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«Уэнздей» обновляет классическую вселенную Аддамсов, выделяясь актерской игрой Дженны Ортеги.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«Игра в кальмара» из Южной Кореи привлекла внимание оригинальностью сюжета и социальной критикой.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 в России: популярные истории и культурное влияние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«Тетради смерти» и «Наруто»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аниме знакомят подростков с глубокими темами взросления и ответственности. Яркие персонажи формируют интерес к японской культуре и мотивацию к самосовершенствованию.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«Атака титанов» и тяжелые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 исследует борьбу за выживание и моральные дилеммы, что вызывает активное обсуждение и повышает критическое восприятие сюжета.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визуальной культуры и косплея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 содействует появлению новых форм самовыражения, расширению лексикона и популяризации специализированных сообществ среди подростков.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о науке и природе расширяют знания и формируют экологическое сознание в молодежной аудитории.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документальные проекты мотивируют к здоровому образу жизни и развитию личных достижений.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контент стимулирует поиск новых знаний и развитие аналитических навыков среди подростков.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Документальное кино: развивать ум и критическое мышление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времени суток и популярных трендов помогает представить не только новинки, но и скрытые жемчужины киноиндустрии.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и персонализация: искусственный интеллект на службе выбора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платформы используют алгоритмы для анализа просмотра и предпочтений, обеспечивая релевантные рекомендации под каждого пользователя.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Rotten Tomatoes и Metacritic считаются международными стандартами для оценки качества фильмов и сериалов через экспертизу критиков и оценки широкой аудитории.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Рейтинги, агрегаторы, пользовательские обзоры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Кинопоиск занимает лидирующую позицию на русском языке, предоставляя обширные рейтинги, рецензии и пользовательские оценки, значимые для отечественного зрителя.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мнение и экспертные рецензии сильно влияют на формирование трендов, помогая выделить как массовые хиты, так и нишевые проекты.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Агрегаторы дают возможность отслеживать новые релизы, находить отзывы и сравнивать предпочтения, что облегчает выбор качественного контента.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просмотр: киноклубы, онлайн-зумы, чаты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фильмов в компании развивает навыки аргументации, критического мышления и способствует укреплению социальных связей, расширяя кругозор и обогащая опыт.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просмотр через Zoom и тематические чаты в Telegram набирает популярность, объединяя подростков в онлайн-сообщества для обсуждения и обмена впечатлениями.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Подборки фильмов и сериалов под разные настроения и события — праздники, каникулы и сезоны — помогают подросткам быстро выбрать подходящее развлечение.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Подборки на каждый случай — тематические рекомендации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подборок включают новогодние комедии, ужасы на Halloween, научную фантастику для отдыха и вдохновляющее кино перед экзаменами, что разнообразит досуг.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списки облегчают самостоятельный выбор и знакомят с новыми жанрами, расширяя культурные горизонты и поддерживая интерес к разным форматам.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просмотров 2023 года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как кинопрокат, так и онлайн-платформы, что демонстрирует разнообразие предпочтений среди подростков и взрослых зрителей.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 баланс между крупнобюджетными фильмами и популярными сериалами, подтверждая важность контента с разной аудитории.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отчёты Netflix, данные российского кинопроката, 2023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Мини-сериалы и франшизы: особенности формата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Мини-сериалы (4–8 серий) привлекают динамичной сюжетной линией и экономией времени, что удобно для занятых подростков.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Мини-сериалы подходят для быстрого знакомства с жанром, в то время как франшизы обеспечивают многосерийный опыт и фанатские сообщества.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франшизы, такие как Marvel и «Гарри Поттер», создают комплексные миры, позволяющие глубже погрузиться в сюжет и персонажей.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форматов позволяет выбрать между компактностью и развернутостью, соответствуя разным предпочтениям и временнЫм ограничениям.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0950" y="1318200"/>
            <a:ext cx="5042099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для легального просмотра: цены и особенности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подписочные сервисы с их стоимостью и уникальными преимуществами для подростков и всей семьи.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платформы зависит от бюджета и предпочтений, при этом легальный просмотр обеспечивает качество и поддерживает создателей.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официальных сайтов платформ, 2024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последствия нелегального просмотра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Пиратские ресурсы часто содержат вредоносное ПО, что угрожает безопасности устройств и личных данных пользователей.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Недополучение доходов отраслью снижает мотивацию авторов создавать качественные проекты и негативно влияет на развитие индустрии.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Нелегальный просмотр связан с юридическими последствиями, включая штрафы за нарушение авторских прав и ограничения доступа к контенту.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выбора фильма или сериала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схема принятия решения для осознанного и комфортного просмотра
</a:t>
            </a:r>
            <a:endParaRPr lang="en-US" sz="11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0726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6501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и культурное влияние совместного просмотра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социальных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просмотр фильмов способствует созданию и развитию дружеских и семейных отношений, позволяя делиться эмоциями и обсуждать важные темы.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эмпатии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общие истории подростки учатся понимать чужие чувства, развивают эмоциональный интеллект и формируют важные моральные ценности.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молодежных трендов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фильмов в коллективе создают общие культурные коды и темы, влияющие на стиль, язык и мировоззрение современных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смотреть с пользой и удовольствием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контента, опирающийся на рейтинги и тематические подборки, вместе с легальным просмотром и обсуждением способствует развитию личности и социальной активности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2026-05-07T19:25:00Z</dcterms:created>
  <dcterms:modified xsi:type="dcterms:W3CDTF">2026-05-07T19:25:00Z</dcterms:modified>
</cp:coreProperties>
</file>