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в V–VII веках: главные события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история, культура и религия эпохи Сасанидов, ключевые события и их значение.
</a:t>
            </a:r>
            <a:endParaRPr lang="en-US" sz="407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V–VII веках Иран был могущественным государством с династией Сасанидов, влияя на регион через войны, торговлю и религиозные традиции, сталкиваясь с внутренними и внешними вызовами.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Сасанидском Иране
</a:t>
            </a:r>
            <a:endParaRPr lang="en-US" sz="293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Сасаниды правили Ираном с 224 до 651 года, укрепляя центральную власть и расширяя территорию империи.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был Ктесифон — важный политический и торговый центр на реке Тигр.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осуществлялось централизованно с помощью сатрапов, назначенных царём для контроля областей.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Сасанидов: организация и власть
</a:t>
            </a:r>
            <a:endParaRPr lang="en-US" sz="29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войн с Византией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армия завоевала Антиохию, укрепив своё влияние на западных границах.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540–562 гг.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кратковременных мирных периодов между Персией и Византией сменялись новыми конфликтами.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Перемирия после войн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войны сильно ослабили экономику и военную мощь обеих держав.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империй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обладала землей и властью, играя ключевую роль в управлении государством.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общества Сасанидского Ирана
</a:t>
            </a:r>
            <a:endParaRPr lang="en-US" sz="2306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занимались религиозными обрядами и имели значительное влияние в общественной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выполняли тяжелый физический труд и находились на нижней ступени социальной иерархии.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состояла из потомственных воинов, которые обеспечивали защиту и поддерживали порядок.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Сатрапы отвечали за сбор налогов и поддержание внутреннего порядка в своих областях.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сатрапий: административное деление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делили на крупные области — сатрапии, каждая под управлением сатрапа, назначаемого шахом.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сатрапии имели собственные войска и казну, они были под контролем центральной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устройство и подготовка в Иране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Катафракты — бронированные всадники, составлявшие основу персидской армии и выполнявшие решающую роль в сражениях.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кавалерия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Пехотинцы вооружались луками, копьями и мечами, обеспечивая поддержку кавалерии в бою.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и стрелки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усиления армии привлекали наёмников, расширяя возможности для ведения длительных кампаний.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Наёмные воины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получали поощрения за доблесть и проявленную верность царю, что укрепляло дисциплину.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честь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правители Сасанидов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Кавад I (488–531)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 государственные институты и одержал победы в войнах с соседними народами.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Язджерд II (438–457)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 реформы, направленные на укрепление зороастризма и централизацию власти.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Хосров II Парвиз (590–628)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могущественный царь, при котором Иран достиг политического и культурного расцвета.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Хосров I (531–579)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масштабной модернизацией армии, системы налогообложения и административного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VI веку Сасаниды контролировали Восточное Средиземноморье, а к VII веку утратили часть территорий из-за войн.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динамичное расширение с последующим сокращением из-за внешних военных конфликтов.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хроники,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Ирана (400–650 гг.)
</a:t>
            </a:r>
            <a:endParaRPr lang="en-US" sz="27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Тахт-е-Бостана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каменные барельефы изображают важнейшие события и царей, показывая высокий уровень мастерства скульпторов того времени.
</a:t>
            </a:r>
            <a:endParaRPr lang="en-US" sz="144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Изысканные изделия из серебра
</a:t>
            </a:r>
            <a:pPr algn="ctr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утончённые сосуды и украшения с тонкой детализацией, которые служили символами богатства и статуса правящей элиты.
</a:t>
            </a:r>
            <a:endParaRPr lang="en-US" sz="139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ковры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ткани и ковры Сасанидов отличались сложным орнаментом и высокой прочностью, став образцами восточного ремесленного искусства.
</a:t>
            </a:r>
            <a:endParaRPr lang="en-US" sz="14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творчество Сасанидского Ирана
</a:t>
            </a:r>
            <a:endParaRPr lang="en-US" sz="29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и огнехрамы как духовные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был главной религией, священный огонь символизировал чистоту и свет. В специальных огнехрамах люди проходили ритуалы и приносили подношения, поддерживая огонь в вечном горении.
</a:t>
            </a:r>
            <a:endParaRPr lang="en-US" sz="134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верований и сосуществование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Иране жили также христиане, евреи и манихеи. Их отношения порой были мирными и сотрудничали для общего блага, а иногда между ними возникали конфликты из-за религиозных разногласий.
</a:t>
            </a:r>
            <a:endParaRPr lang="en-US" sz="1427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Новруз – начало нового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Новруз отмечали в день весеннего равноденствия. Этот праздник символизировал обновление природы и жизни, собирая семьи для праздничных обрядов, песен и совместного застолья.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 и обряды Сасанидского Ирана
</a:t>
            </a:r>
            <a:endParaRPr lang="en-US" sz="2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Великого шёлкового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занимал важное место на торговом пути, связывавшем Китай, Индию и Византию. Купцы перевозили шёлк, специи и драгоценности, укрепляя экономику и культурный обмен.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производства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процветали ремёсла: ковроткачество, ювелирное дело и изготовление керамики. Товары отличались высоким качеством и экспортировались в соседние государства и дальше.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рынки и торговые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Нишапур и Ктесифон были главными торговыми узлами, где собирались купцы со всего мира. Там проходили ярмарки, заключались сделки, укреплялись межкультурные связи.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процветание и торговые связи Сасанидского Ирана
</a:t>
            </a:r>
            <a:endParaRPr lang="en-US" sz="21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единый налоговый сбор, что значительно повысило доходы государства и упростило взимание налогов по всей территории страны.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Хосрова I Ануширвана
</a:t>
            </a:r>
            <a:endParaRPr lang="en-US" sz="2991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Улучшена административная система: созданы новые округа, что повысило эффективность управления и контроль над регионами.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дороги и ирригационные каналы, облегчавшие коммуникации и развитие сельского хозяйства в засушливых районах.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внутренних кризисов в Сасанидском Иране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притеснение крестьян вызывали частые народные восстания, ослабляя государственную власть.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религиозными и профессиональными слоями общества усиливали разобщённость и политическую нестабильность.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движения, такие как маздакиды, выступали против царского режима и боролись за справедливость и равенство.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эффективно разрешать внутренние противоречия приводила к росту недовольства и уменьшению лояльности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и хазары регулярно совершали набеги на северные и северо-восточные территории, угрожая безопасности страны.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строились оборонительные укрепления, в том числе стена у Дербента, защищавшая Кавказские ворота.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Сасанидов активно отражала нападения, поддерживая стабильность на границах и предотвращая захват важных земель.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меры обороны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смены правителей ослабляли центральную власть и порождали борьбу за престол между аристократами.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упадка Сасанидской державы в поздний период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Возникавшие новые внешние угрозы, например арабские нашествия, серьёзно подрывали национальную безопасность.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внутренние конфликты усиливали нестабильность и нарастающий политический кризис.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Хосрове II Парвизе достигнута максимальная территория, но после его смерти государство лишилось сильного лидера.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Ктесифон – столица величия 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монументальной архитектурой, включая знаменитую арку, и был административным центром, где концентрировалась политическая и культурная жизнь.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Исфахан и его мастерство ремесленников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славился изготовлением тканей и ковров, а также искусной обработкой металлов, что привлекало торговцев и богатых покупателей.
</a:t>
            </a:r>
            <a:endParaRPr lang="en-US" sz="1536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Мерв и Герат как торговые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на пересечении торговых путей, эти города служили местом встречи купцов, способствуя распространению товаров и идей по всему региону.
</a:t>
            </a:r>
            <a:endParaRPr lang="en-US" sz="150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и их вклад в культуру и экономику
</a:t>
            </a:r>
            <a:endParaRPr lang="en-US" sz="21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Кадисии – переломный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636 году арабские войска одержали победу над персами, что открыло путь к дальнейшему продвижению и падению Сасанидской империи.
</a:t>
            </a:r>
            <a:endParaRPr lang="en-US" sz="138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Нахавенде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642 году силы арабов нанесли последнее серьёзное поражение иранской армии, что ускорило распад сасанидского государства.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последнего шаха и переход к арабскому владычеству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651 году погиб Йезидгерд III, последний правитель; Иран вошёл в состав арабского халифата, началась новая историческая эпоха с исламским влиянием.
</a:t>
            </a:r>
            <a:endParaRPr lang="en-US" sz="125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Арабское завоевание и завершение эпохи Сасанидов
</a:t>
            </a:r>
            <a:endParaRPr lang="en-US" sz="24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Сасаниды заложили основы купольной архитектуры и арочного строительства, которые стали доминирующими элементами в исламском зодчестве последующих веков.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традиций зороастризма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исламизацию, зороастрийские общины сохранялись в разных регионах, сохраняя свои обряды и верования на протяжении столетий.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техники ковроткачества и ювелирного дела Сасанидов стали фундаментом для развития искусства в Средневековом и Новом Иране.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религиозное наследие Сасанидского Ирана
</a:t>
            </a:r>
            <a:endParaRPr lang="en-US" sz="2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Сасанидов для истории и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Сасанидов стала мостом между древним и средневековым Востоком, заложив основы власти, искусства и религии, которые сформировали облик региона на столетия вперёд.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2026-05-10T14:25:12Z</dcterms:created>
  <dcterms:modified xsi:type="dcterms:W3CDTF">2026-05-10T14:25:12Z</dcterms:modified>
</cp:coreProperties>
</file>