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 России: ключевые факты, слова и 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 России: учим английскую лексику и говорим о знакомых видах спорта.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спорт важен на уроках английского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тема близка школьникам: она связана с повседневной жизнью, здоровьем, хобби и командной работой. На её примере удобно говорить о любимых видах спорта, школьных соревнованиях и российских традициях.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английские слова по теме спорта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31800" y="16313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запомнить самые частые слова: sport, team, match, coach, athlete, training, stadium, rink, race, medal, victory, defeat и competition. Они помогут строить простые ответы и описания.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312589" y="16313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спорт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характеристики видов спорта часто нужны прилагательные popular, famous, modern, strong, fast, healthy и exciting. С ними легче объяснить, почему спорт нравится людям и чем он отличается.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00939" y="16313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любимом виде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модели для 8 класса: «I like…», «My favorite sport is…», «In Russia, many people…», «This sport is popular because…». Они подходят для коротких устных высказываний.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1864524" y="33007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соревнований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матчах и стартах, полезны слова coach, team, competition, medal и victory. С их помощью можно рассказать о тренировках, результате игры и успехе спортсмена.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45313" y="33007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школьной темой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помогает говорить не только о спорте, но и о здоровье, дисциплине и сотрудничестве. Поэтому она часто встречается в учебных диалогах, текстах и небольших проектах.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популярные виды спорта в России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спортивные направления, которые чаще всего встречаются в школьных обсуждениях и повседневной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теме; неофициальное распределение для наглядности.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футбол и хоккей, а зимние и единоборческие виды спорта заметно выделяются благодаря климату и традициям.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в России: самый массовый вид спорта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31801" y="1783205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широкая аудитория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остаётся самым массовым командным видом спорта в России. В него играют во дворах, школах и спортивных секциях, а матчи собирают очень много болельщиков.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304816" y="1783205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клубы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узнаваемых клубов — Зенит, Спартак, ЦСКА, Локомотив и Краснодар. Эти команды часто обсуждают в новостях, на стадионах и в разговоре о российском футболе.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177831" y="1783205"/>
            <a:ext cx="1644286" cy="2708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принимала чемпионат мира FIFA в 2018 году, а сборная СССР выиграла чемпионат Европы в 1960 году. Эти события хорошо известны и в англоязычных источниках.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31801" y="3255993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футбола на английском языке удобно использовать слова goalkeeper, defender, midfielder, forward, stadium и fan. Они помогают рассказать о позициях игроков и атмосфере матча.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304816" y="3255993"/>
            <a:ext cx="1644286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привлекает школьников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легко понять, в него можно играть почти в любом месте, а результаты матча сразу вызывают эмоции. Именно поэтому этот вид спорта особенно близок подросткам.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146" y="3073737"/>
            <a:ext cx="2794715" cy="1700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Хоккей: скорость, сила и командная игра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в 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Хоккей с шайбой особенно любим в России и хорошо сочетается с долгой зимой. Для многих детей он становится одним из первых зимних видов спорта, который они видят на льду.
</a:t>
            </a:r>
            <a:endParaRPr lang="en-US" sz="1068" dirty="0"/>
          </a:p>
        </p:txBody>
      </p:sp>
      <p:sp>
        <p:nvSpPr>
          <p:cNvPr id="12" name="Text 2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Клубы в крупных городах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Континентальной хоккейной лиги есть в Москве, Санкт-Петербурге, Казани, Омске и других крупных городах. Это делает хоккей заметной частью спортивной жизни страны.
</a:t>
            </a:r>
            <a:endParaRPr lang="en-US" sz="1052" dirty="0"/>
          </a:p>
        </p:txBody>
      </p:sp>
      <p:sp>
        <p:nvSpPr>
          <p:cNvPr id="13" name="Text 3"/>
          <p:cNvSpPr txBox="1"/>
          <p:nvPr/>
        </p:nvSpPr>
        <p:spPr>
          <a:xfrm>
            <a:off x="691211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хоккея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английского описания подойдут слова ice, puck, skates, stick, helmet, speed, reaction и teamwork. С их помощью легко рассказать об экипировке, движении и командных действиях.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288776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на льду
</a:t>
            </a:r>
            <a:pPr algn="l" indent="0" marL="0">
              <a:lnSpc>
                <a:spcPct val="100000"/>
              </a:lnSpc>
              <a:buNone/>
            </a:pPr>
            <a:r>
              <a:rPr lang="en-US" sz="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Хоккей требует выносливости, быстрых решений и точной передачи шайбы. Игрокам нужно постоянно двигаться, следить за соперником и действовать очень согласованно.
</a:t>
            </a:r>
            <a:endParaRPr lang="en-US" sz="1187" dirty="0"/>
          </a:p>
        </p:txBody>
      </p:sp>
      <p:sp>
        <p:nvSpPr>
          <p:cNvPr id="15" name="Text 5"/>
          <p:cNvSpPr txBox="1"/>
          <p:nvPr/>
        </p:nvSpPr>
        <p:spPr>
          <a:xfrm>
            <a:off x="4095169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интересен
</a:t>
            </a:r>
            <a:pPr algn="l" indent="0" marL="0">
              <a:lnSpc>
                <a:spcPct val="100000"/>
              </a:lnSpc>
              <a:buNone/>
            </a:pPr>
            <a:r>
              <a:rPr lang="en-US" sz="5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Хоккей привлекает динамикой: в нём много скорости, силовой борьбы и напряжённых моментов. Поэтому он часто становится темой разговоров о спортивном характере и командном духе.
</a:t>
            </a:r>
            <a:endParaRPr lang="en-US" sz="1149" dirty="0"/>
          </a:p>
        </p:txBody>
      </p:sp>
      <p:sp>
        <p:nvSpPr>
          <p:cNvPr id="16" name="Text 6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спортивные центры России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виды спорта особенно развиты в крупнейших городах и где находятся известные спортивные объекты.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по теме «Спорт в России»; обобщение общеизвестных примеров.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спорта в России тесно связано с крупными городами, где сосредоточены инфраструктура, тренерские школы и крупные соревнования.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549" y="1371600"/>
            <a:ext cx="1645716" cy="32978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виды спорта и российский климат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зима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мороз и длинный зимний сезон сделали лыжи, биатлон, хоккей и фигурное катание привычной частью спортивной жизни. На севере, в Сибири и на Урале сезон обычно длится дольше.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на открытом воздухе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многие занятия проходят на льду, трассе или склоне. Для описания таких условий полезны слова snow, ice, cold weather, track, slope, ski и skates.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0172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привычка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семьях зимний спорт связан не только с тренировками, но и с прогулками, катанием и активным отдыхом. Это делает его доступным и понятным для школьников.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89143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регионом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на выбор секций и традиции занятий. Там, где зима длиннее, дети чаще пробуют лыжи, коньки, хоккей и другие виды спорта на льду или снегу.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зимние виды спорта России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зимние направления чаще всего связывают с российскими успехами и интересом зрителей.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теме; неофициальные условные значения для сравнения.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традиционно особенно сильна в фигурном катании, лыжах, биатлоне и хоккее, что важно для разговоров об Олимпийских играх.
</a:t>
            </a:r>
            <a:endParaRPr lang="en-US" sz="119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31" y="1696931"/>
            <a:ext cx="328650" cy="37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143" y="1696931"/>
            <a:ext cx="375729" cy="3757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516" y="1734504"/>
            <a:ext cx="375729" cy="30058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776" y="3373331"/>
            <a:ext cx="375729" cy="3757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0143" y="3394205"/>
            <a:ext cx="375729" cy="333981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Фигурное катание: техника и стиль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Фигурное катание требует точных прыжков, вращений и скольжения. Спортсмен должен контролировать каждое движение, чтобы программа выглядела чисто, уверенно и красиво.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образ
</a:t>
            </a:r>
            <a:pPr algn="l" indent="0" marL="0">
              <a:lnSpc>
                <a:spcPct val="100000"/>
              </a:lnSpc>
              <a:buNone/>
            </a:pPr>
            <a:r>
              <a:rPr lang="en-US" sz="5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в фигурном катании связано не только с техникой, но и с музыкой, костюмом и общей выразительностью. Поэтому этот вид спорта часто кажется особенно ярким и артистичным.
</a:t>
            </a:r>
            <a:endParaRPr lang="en-US" sz="1106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дисциплины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Спортсмены выступают в одиночном катании, парах и танцах на льду. У каждого направления свои требования, но везде важны координация, дисциплина и большая подготовка.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конкуренция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фигурное катание связано с ранними тренировками и серьёзной конкуренцией. Чтобы добиться успеха, спортсмены много лет работают над техникой, выносливостью и уверенностью на льду.
</a:t>
            </a:r>
            <a:endParaRPr lang="en-US" sz="1078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выступления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Зрители ценят в этом виде спорта элегантность, плавность и точность. Хорошее выступление выглядит как единое целое, где движение, музыка и эмоции соединяются в один номер.
</a:t>
            </a:r>
            <a:endParaRPr lang="en-US" sz="11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юного спортсмена в России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схема: от школьного урока физкультуры к соревнованиям и спортивной карьере.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2120" y="1543987"/>
            <a:ext cx="2912754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школы и секции для детей и подростков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31800" y="1775752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5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спортивные школы дают первые навыки, учат технике и дисциплине. Здесь ребёнок может попробовать разные виды спорта и понять, что ему действительно интересно.
</a:t>
            </a:r>
            <a:endParaRPr lang="en-US" sz="1134" dirty="0"/>
          </a:p>
        </p:txBody>
      </p:sp>
      <p:sp>
        <p:nvSpPr>
          <p:cNvPr id="13" name="Text 3"/>
          <p:cNvSpPr txBox="1"/>
          <p:nvPr/>
        </p:nvSpPr>
        <p:spPr>
          <a:xfrm>
            <a:off x="431800" y="2716188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соревнования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месяцев подготовки дети участвуют в школьных и районных стартах. Небольшие турниры учат спокойно реагировать на победу и поражение, а также работать в команде.
</a:t>
            </a:r>
            <a:endParaRPr lang="en-US" sz="1118" dirty="0"/>
          </a:p>
        </p:txBody>
      </p:sp>
      <p:sp>
        <p:nvSpPr>
          <p:cNvPr id="14" name="Text 4"/>
          <p:cNvSpPr txBox="1"/>
          <p:nvPr/>
        </p:nvSpPr>
        <p:spPr>
          <a:xfrm>
            <a:off x="3195411" y="1769635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5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секции важны расписание тренировок, постепенная нагрузка и постоянный контроль тренера. Такой режим помогает развивать выносливость, координацию и уверенность без лишнего стресса.
</a:t>
            </a:r>
            <a:endParaRPr lang="en-US" sz="1118" dirty="0"/>
          </a:p>
        </p:txBody>
      </p:sp>
      <p:sp>
        <p:nvSpPr>
          <p:cNvPr id="15" name="Text 5"/>
          <p:cNvSpPr txBox="1"/>
          <p:nvPr/>
        </p:nvSpPr>
        <p:spPr>
          <a:xfrm>
            <a:off x="428625" y="3707678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выбирают секцию
</a:t>
            </a:r>
            <a:pPr algn="l" indent="0" marL="0">
              <a:lnSpc>
                <a:spcPct val="100000"/>
              </a:lnSpc>
              <a:buNone/>
            </a:pPr>
            <a:r>
              <a:rPr lang="en-US" sz="5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обычно смотрят на интерес ребёнка, удобство дороги и нагрузку по времени. Важно, чтобы занятия не мешали учёбе и оставались безопасными и полезными.
</a:t>
            </a:r>
            <a:endParaRPr lang="en-US" sz="1262" dirty="0"/>
          </a:p>
        </p:txBody>
      </p:sp>
      <p:sp>
        <p:nvSpPr>
          <p:cNvPr id="16" name="Text 6"/>
          <p:cNvSpPr txBox="1"/>
          <p:nvPr/>
        </p:nvSpPr>
        <p:spPr>
          <a:xfrm>
            <a:off x="3195411" y="2716188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олимпийского резерва
</a:t>
            </a:r>
            <a:pPr algn="l" indent="0" marL="0">
              <a:lnSpc>
                <a:spcPct val="100000"/>
              </a:lnSpc>
              <a:buNone/>
            </a:pPr>
            <a:r>
              <a:rPr lang="en-US" sz="5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серьёзный уровень подготовки предлагают школы олимпийского резерва. Там выше требования к технике, физической форме и посещаемости, но и возможности для роста значительно шире.
</a:t>
            </a:r>
            <a:endParaRPr lang="en-US" sz="111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спорт школьникам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подростков спорт особенно важен как привычка к движению, которая помогает лучше чувствовать себя в учёбе и повседневной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«Спорт»; шкала отражает относительную значимость качеств для школьного обсуждения.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 — здоровье и выносливость, но почти так же важны дисциплина и умение работать вместе.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36" y="1502125"/>
            <a:ext cx="2595703" cy="199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спортсмены, известные в мире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Овечкин: лидер на льду
</a:t>
            </a:r>
            <a:pPr algn="l" indent="0" marL="0">
              <a:lnSpc>
                <a:spcPct val="100000"/>
              </a:lnSpc>
              <a:buNone/>
            </a:pPr>
            <a:r>
              <a:rPr lang="en-US" sz="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Александра Овечкина знают даже те, кто редко смотрит хоккей. Его связывают со скоростью, силовой игрой и сильным броском. Для многих школьников он — пример спортсмена, который годами сохраняет высокий уровень и остаётся заметной фигурой в мировых новостях.
</a:t>
            </a:r>
            <a:endParaRPr lang="en-US" sz="1154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Фигурное катание и точность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Евгения Медведева и Алина Загитова сделали российское фигурное катание особенно узнаваемым за рубежом. Их выступления запоминаются не только сложными элементами, но и выразительностью. В этом виде спорта видно, как важны ежедневная работа, собранность и умение выступать под давлением.
</a:t>
            </a:r>
            <a:endParaRPr lang="en-US" sz="1065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Сила, скорость и 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Большунов, Артём Дзюба и Хабиб Нурмагомедов представляют разные виды спорта, но их объединяет трудолюбие и вера в результат. Один показывает силу лыжной подготовки, другой — значение командной игры, третий — мировую известность единоборств.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1941286"/>
            <a:ext cx="4376738" cy="18343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соревнования и лиги в России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важны и элитные лиги, и массовые мероприятия: спорт развивается одновременно как профессиональная система и как доступное занятие для всех.
</a:t>
            </a:r>
            <a:endParaRPr lang="en-US" sz="991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 российском спорте сочетаются профессиональные турниры и массовые старты для любителей.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спортивные соревнования России; учебная подборка.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419" y="1459363"/>
            <a:ext cx="328913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7825" y="1459363"/>
            <a:ext cx="375900" cy="37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7751" y="1459363"/>
            <a:ext cx="375900" cy="37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34913" y="3121379"/>
            <a:ext cx="281925" cy="375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97825" y="3142263"/>
            <a:ext cx="375900" cy="33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 разных регионах России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5718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
</a:t>
            </a:r>
            <a:pPr algn="ctr" indent="0" marL="0">
              <a:lnSpc>
                <a:spcPct val="100000"/>
              </a:lnSpc>
              <a:buNone/>
            </a:pPr>
            <a:r>
              <a:rPr lang="en-US" sz="47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зима делает особенно популярными лыжи, хоккей и единоборства. В таких условиях спортивные занятия часто становятся частью привычного зимнего образа жизни.
</a:t>
            </a:r>
            <a:endParaRPr lang="en-US" sz="1132" dirty="0"/>
          </a:p>
        </p:txBody>
      </p:sp>
      <p:sp>
        <p:nvSpPr>
          <p:cNvPr id="16" name="Text 3"/>
          <p:cNvSpPr txBox="1"/>
          <p:nvPr/>
        </p:nvSpPr>
        <p:spPr>
          <a:xfrm>
            <a:off x="33817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Урале ценят виды спорта, где нужны сила, выносливость и хорошая подготовка. Здесь много секций для детей и подростков, а зимний сезон длится долго.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191651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регионы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тёплое время года здесь удобнее играть в футбол, заниматься лёгкой атлетикой и проводить подвижные игры на открытом воздухе. Спорт доступен почти круглый год.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718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Татарстан и Башкортостан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регионах развиваются современные комплексы, детские команды и местные турниры. Большое значение имеют инфраструктура, поддержка школ и интерес семей к занятиям спортом.
</a:t>
            </a:r>
            <a:endParaRPr lang="en-US" sz="1123" dirty="0"/>
          </a:p>
        </p:txBody>
      </p:sp>
      <p:sp>
        <p:nvSpPr>
          <p:cNvPr id="19" name="Text 6"/>
          <p:cNvSpPr txBox="1"/>
          <p:nvPr/>
        </p:nvSpPr>
        <p:spPr>
          <a:xfrm>
            <a:off x="33817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 спортивная жизнь тоже активно развивается, особенно в крупных центрах. На выбор секций влияют расстояния, климат и наличие площадок для тренировок.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спортсмен готовится к соревнованию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подготовки: от выбора вида спорта до анализа результата после старта.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развития спорта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особенно заметны там, где секций мало, а дорога до тренировок занимает много времени. Для семьи это часто решающий фактор.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«Спорт в России»; качественная оценка типичных препятствий.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барьеры связаны не с интересом к спорту, а с доступностью условий: площадками, временем, стоимостью и безопасностью занятий.
</a:t>
            </a:r>
            <a:endParaRPr lang="en-US" sz="11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146" y="3073737"/>
            <a:ext cx="2794715" cy="1700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 часть повседневной жизни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 школа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детей спорт начинается с игр во дворе и школьных турниров. Такие занятия развивают привычку двигаться, уважать правила и спокойно принимать результат.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выходные
</a:t>
            </a:r>
            <a:pPr algn="l" indent="0" marL="0">
              <a:lnSpc>
                <a:spcPct val="100000"/>
              </a:lnSpc>
              <a:buNone/>
            </a:pPr>
            <a:r>
              <a:rPr lang="en-US" sz="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Прогулки, катание на лыжах и просмотр матчей вместе делают спорт общим делом семьи. Это помогает детям видеть, что активный отдых может быть интересным и привычным.
</a:t>
            </a:r>
            <a:endParaRPr lang="en-US" sz="1188" dirty="0"/>
          </a:p>
        </p:txBody>
      </p:sp>
      <p:sp>
        <p:nvSpPr>
          <p:cNvPr id="13" name="Text 3"/>
          <p:cNvSpPr txBox="1"/>
          <p:nvPr/>
        </p:nvSpPr>
        <p:spPr>
          <a:xfrm>
            <a:off x="691211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играет за школьную команду, он учится договариваться, слушать других и помогать товарищам. Здесь особенно полезны выражения play in a team и support your school team.
</a:t>
            </a:r>
            <a:endParaRPr lang="en-US" sz="1143" dirty="0"/>
          </a:p>
        </p:txBody>
      </p:sp>
      <p:sp>
        <p:nvSpPr>
          <p:cNvPr id="14" name="Text 4"/>
          <p:cNvSpPr txBox="1"/>
          <p:nvPr/>
        </p:nvSpPr>
        <p:spPr>
          <a:xfrm>
            <a:off x="1288776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напоминает школьникам о сне, воде, разминке и разумной нагрузке. Выражение keep fit хорошо подходит, когда нужно рассказать о пользе регулярной активности.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095169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 цель
</a:t>
            </a:r>
            <a:pPr algn="l" indent="0" marL="0">
              <a:lnSpc>
                <a:spcPct val="100000"/>
              </a:lnSpc>
              <a:buNone/>
            </a:pPr>
            <a:r>
              <a:rPr lang="en-US" sz="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соревнованиях учит ставить цель, готовиться к ней и не бросать начатое. Фраза take part in a competition помогает описать этот опыт по-английски.
</a:t>
            </a:r>
            <a:endParaRPr lang="en-US" sz="1160" dirty="0"/>
          </a:p>
        </p:txBody>
      </p:sp>
      <p:sp>
        <p:nvSpPr>
          <p:cNvPr id="16" name="Text 6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 России: главное за урок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 России объединяет массовые занятия, зимние традиции, региональные особенности и высокие достижения. Эта тема помогает учить английские слова о здоровье, хобби и командной работе.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2026-05-31T09:33:07Z</dcterms:created>
  <dcterms:modified xsi:type="dcterms:W3CDTF">2026-05-31T09:33:07Z</dcterms:modified>
</cp:coreProperties>
</file>