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и формула общего члена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 постоянным шагом и её формула.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описывать равномерные изменения: в рядах, накоплениях и нумерации. Формула общего члена позволяет сразу находить нужный элемент и уверенно проверять вычисления.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арифметическую прогрессию в 9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арифметической прогрессии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каждый следующий член отличается от предыдущего на одно и то же число. Это число называют разностью прогрессии.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d &gt; 0 члены последовательности увеличиваются, при d &lt; 0 — уменьшаются. Если d = 0, все члены равны, и прогрессия остаётся постоянной.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обозначают буквой d и находят как разность соседних членов: d = an+1 − an. Если разность одинакова на всём протяжении, последовательность считается арифметической.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арифметическую прогрессию, достаточно проверить несколько соседних разностей. Совпадение всех значений подтверждает одинаковый шаг и помогает отличить её от других последовательностей.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запомнить обозначения и понять, как связаны первый член, разность и номер элемента.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a1 и d, можно найти любой член последовательности по номеру.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«Арифметическая прогрессия».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в теме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арифметической прогрессии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3, 7, 11, 15, 19 образуют арифметическую прогрессию. Каждый следующий член получается прибавлением одного и того же числа, поэтому шаг здесь постоянный.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лестницы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прогрессию удобно представлять как лестницу: каждый следующий уровень поднимается на одинаковую высоту. В этом примере первый член равен 3, а d = 4.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между соседними членами равна 4: 7 − 3 = 4, 11 − 7 = 4, 15 − 11 = 4. Это подтверждает, что последовательность действительно арифметическая.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последовательности на арифметическую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соседним разностям определить тип последовательности.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арифметической прогрессии находят по формуле an = a1 + d(n−1). Она связывает первый член, разность и номер нужного элемента последовательности.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сколько раз нужно прибавить разность к первому члену. Она подходит для любого натурального n и экономит время при вычислениях.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можно быстро находить любой член без выписывания всех предыдущих. Это особенно удобно в задачах, где последовательность длинная или значение нужно найти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первый член a1. На этом шаге никаких прибавлений ещё не было, поэтому формула должна начинаться именно с него.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второй член, нужен один шаг с прибавлением d. Для третьего требуется уже два таких шага, а для четвёртого — три.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члена до n-го выполняется n−1 прибавление. Поэтому в формуле стоит множитель n−1, а не n.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формуле стоит n−1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каждый новый член увеличивается на одинаковую величину, поэтому точки располагаются по линейному закону.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разности рост последовательности предсказуем: номер члена напрямую определяет его значение.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an = a1 + d(n−1), пример: a1 = 2, d = 5, n = 1–6.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члены прогрессии при постоянной разности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Дано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 первый член a1, разность d и номер нужного члена n. Без этих данных формулу использовать нельзя.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значения в формулу an = a1 + d(n−1). Важно не перепутать n и n−1, иначе ответ получится неверным.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Вычисление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a1 = 4, d = 6 и n = 5 получаем a5 = 4 + 6·4 = 28. Считаем аккуратно по порядку действий.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 последовательным прибавлением разности: 4, 10, 16, 22, 28. Если результат совпал, вычисление выполнено правильно.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любой член по формуле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разность прогрессии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соседние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разность, вычти из второго члена первый или из третьего второй. Главное — брать именно соседние элементы одной последовательности и сохранить знак результата.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10, 15, 20, 25 разность равна 5. В ряду 18, 14, 10, 6 разность равна −4, поэтому последовательность убывает с каждым шагом.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постоянство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полученные разности одинаковы, последовательность подходит под определение арифметической прогрессии. Когда значения различаются, это уже другая последовательность, и формулу использовать нельзя.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общего члена арифметической прогрессии.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формуле общего члена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формуле an = a1 + d(n−1) найти нужный член арифметической прогрессии по заданным данным.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подставляют a1, d и n, а затем считают по одному и тому же правилу. Это делает поиск любого члена последовательности быстрым и удобным.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n и n−1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n−1 подставляют просто n, из-за чего ответ становится неверным. Нужно помнить: от первого члена до нужного номера считается число шагов, а не сам номер.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проверить ответ последовательным прибавлением разности. Такая проверка помогает заметить ошибку в знаке, в подстановке или в арифметическом счёте.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a1 и an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принимать искомый член за первый или наоборот. Перед вычислением полезно отдельно записать, что именно известно, а что требуется найти по условию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общего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арифметическую прогрессию.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разности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= 0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равна нулю, каждый следующий член не меняется. Тогда вся последовательность состоит из одинаковых чисел, и формула общего члена сохраняет тот же вид.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значений d используется одна и та же запись an = a1 + d(n−1). Меняется только характер последовательности: постоянный, возрастающий или убывающий.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отрицательна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отрицательной разности каждый новый член становится меньше предыдущего. Такая прогрессия убывает, но порядок вычислений остаётся прежним: важно только не потерять знак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первый член одинаковый, поэтому различие результата связано только с разностью прогрессии и числом шагов до пятого 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положительная разность, тем быстрее растёт последовательность; отрицательная разность, наоборот, уменьшает значения. На результат сильнее всего влияет знак и величина d.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an = a1 + d(n−1): a1 = 2, n = 5.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прогрессий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реальной жизни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мест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кресел в ряду обычно идёт с одинаковым шагом: 1, 2, 3, 4… Это удобно для поиска места, потому что номер следующего места предсказуем.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 прибавкой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сумме регулярно добавляют одну и ту же величину, получается арифметическая прогрессия. Так можно описывать накопление денег, бонусов или баллов за несколько шагов.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и этажи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 этажи здания тоже можно представить как последовательность с постоянной разностью. Каждый новый уровень отличается от предыдущего на одно и то же число ступеней.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даты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равномерным увеличением расстояния, времени или других величин тоже возникает такая последовательность. Общий признак один: изменение происходит одинаково на каждом шаге.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разность первой последовательности и помогает быстро найти её следующий член по формуле.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«Арифметическая прогрессия».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6, 9, 12, 15 растёт равномерно, поэтому значение разности сразу подсказывает правило перехода к следующим членам.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основных обозначений и формулы помогает быстро решать задачи на арифметическую прогрессию и проверять себя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a1, d и n, можно найти любой член прогрессии. Проверка по соседним разностям помогает убедиться, что последовательность записана верно.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теме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показывает, как числа меняются с постоянным шагом. Если уверенно пользоваться формулой an = a1 + d(n−1), можно быстро решать задачи и проверять ответы.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2026-05-29T16:06:42Z</dcterms:created>
  <dcterms:modified xsi:type="dcterms:W3CDTF">2026-05-29T16:06:42Z</dcterms:modified>
</cp:coreProperties>
</file>