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современном мире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пространство, ресурсы и влияние в меняющемся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меняющемся мировом порядке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конкуренция держав и технологические перемены меняют правила игры. Россия участвует в этих процессах как крупная евразийская держава с ресурсной базой, историческим опытом и собственными интересами.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масштаб, пространство, связи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составляет около 146 миллионов человек, а территория — 17,1 миллиона км². Такой масштаб определяет распределение населения, инфраструктуры и государственных решений.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территория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часовых поясов создают редкую по сложности систему управления, связи и логистики. Это усиливает значение транспорта, цифровой координации и региональной политики.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сложность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Балтике, Черному и Азовскому морям, Арктике и Тихому океану открывает разные маршруты торговли и безопасности. География формирует сразу несколько направлений взаимодействия с миром.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арктические выходы
</a:t>
            </a:r>
            <a:endParaRPr lang="en-US" sz="1268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протяженность делает страну одновременно европейской и азиатской по связям, рынкам и коммуникациям. Именно поэтому Россия постоянно балансирует между несколькими внешнеполитическими и экономическими пространствами.
</a:t>
            </a:r>
            <a:endParaRPr lang="en-US" sz="989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частей света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фактор мировой роли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увидеть, что Россия расположена на пересечении европейских и азиатских потоков. Это превращает ее территорию не только в пространство проживания, но и в маршрут.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маршрутов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проявляется транзитная функция: по суше и морю проходят торговые и транспортные коридоры, которые связывают разные рынки, порты и промышленные центры.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Транзитная роль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приобретают северные направления, прежде всего Арктика и Северный морской путь. Они расширяют логистические возможности, но требуют сложной инфраструктуры и безопасности.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вектор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география влияет на выбор партнеров, структуру торговли и подходы к безопасности. Пространство здесь становится фактором политики не меньше, чем фактором экономики.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решения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10465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10465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56905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83103"/>
            <a:ext cx="464400" cy="4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203743"/>
            <a:ext cx="464400" cy="37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без которых не понять тему
</a:t>
            </a:r>
            <a:endParaRPr lang="en-US" sz="2944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означает, что экономики, технологии и информация циркулируют быстрее границ. Для России это одновременно расширяет возможности и усиливает зависимость от внешней среды.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 — это способность государства самостоятельно принимать решения. В современном мире он все чаще проверяется доступом к технологиям, финансам и международным правилам.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«Мягкая сила» работает через культуру, образование, язык и образ страны. Она помогает влиять без давления и делает внешнюю политику более устойчивой.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«Мягкая сила»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 описывает мир, где влияние распределено между несколькими центрами силы. В такой системе России приходится выстраивать отношения сразу с разными игроками.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показывает, что ни одна страна не действует изолированно. Торговля, финансы и энергетика связывают государства даже тогда, когда между ними есть разногласия.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факторы, формирующие внешнюю роль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расселение влияют на экономический потенциал страны, качество рабочей силы и возможности долгосрочной внешней политики.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не только меняют рынок труда, но и определяют устойчивость экономики, уровень спроса и государственные приоритеты.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демографические показатели и региональная статистика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833793"/>
            <a:ext cx="6283800" cy="17243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международных позиций
</a:t>
            </a:r>
            <a:endParaRPr lang="en-US" sz="2647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остается одной из главных опор экономики и экспортных доходов. Она связывает добычу, транспорт, бюджетные поступления и положение страны на мировых рынках.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ОПК и ИТ-сектор задают технологическую и оборонную устойчивость. Они формируют кадры, разработки и часть экспортных компетенций, но требуют долгих инвестиций.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база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усилило значение России как поставщика продовольствия. Это повышает ее роль в обеспечении продовольственной безопасности на внешних рынках.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потенциал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химическая промышленность поддерживают промышленный экспорт и внутреннюю переработку. Эти отрасли особенно важны там, где есть сырье, энергия и крупные производственные узлы.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экспорт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780850" y="369270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звено экономики — зависимость от импорта оборудования, программ и капитала. Поэтому внешняя позиция страны напрямую связана с доступом к технологиям и финансам.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6780850" y="326707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роста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сырьевой экспорт в мировой торговле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насколько российская внешняя торговля зависит от сырьевых рынков и логистики.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сырья делает торговлю чувствительной к ценам, санкциям и маршрутам поставок, поэтому логистика влияет на экономику почти так же, как производство.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Оценочное обобщение по данным ФТС России и международной статистики внешней торговли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и переориентация связей
</a:t>
            </a:r>
            <a:endParaRPr lang="en-US" sz="28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торговли отражает поиск устойчивых маршрутов и партнеров в новых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резкой перестройки платежей и финансовых связей.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внешних расчетов и внутренних выплат особенно важны резервы и доверие к финансовой системе.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России, обзор рисков финансовой стабильности и официальные материалы за 2022 год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международных институтах и форматах
</a:t>
            </a:r>
            <a:endParaRPr lang="en-US" sz="2657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членство в Совете Безопасности ООН дает России прямой доступ к обсуждению вопросов войны и мира, а участие в ОБСЕ сохраняет канал для диалога по безопасности и правам человека.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безопасность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ЕАЭС, ШОС и СНГ связывают Россию с соседними государствами через торговлю, транспорт, энергетику и гуманитарные контакты. Эти форматы помогают согласовывать практические интересы без единой политической модели.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расширяет повестку экономического взаимодействия, финансовой кооперации и контактов между крупными незападными экономиками. Для России это важная площадка поиска новых партнеров и механизмов расчетов.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endParaRPr lang="en-US" sz="108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разных институтах позволяет России работать одновременно на нескольких уровнях: от безопасности до образования и культуры. Такая многослойная дипломатия повышает гибкость внешней политики.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роль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внешней политики и сотрудничества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сочетание двусторонней дипломатии, региональных объединений и многосторонних площадок.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96905"/>
            <a:ext cx="360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инструмент влияния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 и классическая музыка формируют устойчивый культурный образ страны. Через переводы, фестивали и образовательные программы эти достижения становятся понятны зарубежной аудитории.
</a:t>
            </a:r>
            <a:endParaRPr lang="en-US" sz="1082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телевизионные проекты влияют на массовое восприятие страны сильнее, чем сухие отчеты. Они создают эмоциональные образы, через которые иностранная аудитория интерпретирует российскую повседневность и ценности.
</a:t>
            </a:r>
            <a:endParaRPr lang="en-US" sz="1082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образы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русский язык поддерживают долгосрочное влияние через обучение, научное общение и академические обмены. Именно такие связи формируют устойчивый интерес к стране за пределами новостной повестки.
</a:t>
            </a:r>
            <a:endParaRPr lang="en-US" sz="1082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язык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Балет, академическая сцена и концертные коллективы помогают России оставаться узнаваемой в мире искусства. Высокий профессиональный уровень исполнителей часто работает как негласная визитная карточка страны.
</a:t>
            </a:r>
            <a:endParaRPr lang="en-US" sz="1054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искусство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усиливает видимость страны в международном пространстве, потому что соревнования объединяют миллионы зрителей. Победы и участие команд часто становятся частью позитивного публичного имиджа.
</a:t>
            </a:r>
            <a:endParaRPr lang="en-US" sz="1082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узнаваемость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технологический капитал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 дают стране кадровую базу и технологическую устойчивость. Важны не только сильные школы, но и их связь с промышленностью, медициной и прикладными разработками.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российской научно-образовательной системы
</a:t>
            </a:r>
            <a:endParaRPr lang="en-US" sz="1289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научные школы работают эффективнее, когда встроены в производство, университетскую подготовку и исследовательские сети. Тогда знания превращаются в технологический капитал.
</a:t>
            </a:r>
            <a:endParaRPr lang="en-US" sz="12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 технологические тренды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 охватывает государственные сервисы, банки, промышленность и образование. Ее успех зависит не только от программ, но и от людей, инфраструктуры и качества управления.
</a:t>
            </a:r>
            <a:endParaRPr lang="en-US" sz="1386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развиваются параллельно, поэтому слабое звено в кадрах, киберзащите или вычислительных мощностях замедляет общий эффект цифровизации.
</a:t>
            </a:r>
            <a:endParaRPr lang="en-US" sz="1386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содержанию слайда, без статистического ряда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последнего десятилетия
</a:t>
            </a:r>
            <a:endParaRPr lang="en-US" sz="282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десятилетие показало последовательную перестройку внешних связей, логистики и внутренней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 источники неопределенности
</a:t>
            </a:r>
            <a:endParaRPr lang="en-US" sz="260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 финансовые ограничения уменьшают доступ к технологиям, капиталу и крупным рынкам. Это повышает стоимость проектов и заставляет компании и государство искать замещающие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стала более конфликтной: дезинформация и быстрые медиа-сюжеты осложняют доверие между странами. В такой ситуации особенно важны проверка фактов и прозрачная коммуникация.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неопределенность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населения, различия между регионами и миграционные потоки напрямую влияют на рынок труда. От качества демографической политики зависит, хватит ли ресурсов для роста и модернизации.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миграция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 Арктику, урожайность и энергетику. Одни регионы получают новые возможности, а другие сталкиваются с рисками для инфраструктуры, логистики и сельского хозяйства.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фактор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траектории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адаптационном сценарии усиливаются технологическое обновление, локальные цепочки поставок и диверсификация партнеров. Это требует долгих инвестиций, дисциплины управления и устойчивой научной базы.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обновление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восстановление возможно при смягчении внешней среды и расширении диалога с отдельными странами. Однако устойчивый эффект появится только при развитии экономики, образования и институтов.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восстановление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стагнации возникает, если реформы замедляются, а внешние ограничения сохраняются надолго. Тогда рост становится неровным, а зависимость от сырьевых доходов и импорта технологий — выше.
</a:t>
            </a:r>
            <a:endParaRPr lang="en-US" sz="943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Стагнация и ограничения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внутренняя динамика определяет внешнюю роль
</a:t>
            </a:r>
            <a:endParaRPr lang="en-US" sz="228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задает стартовые условия: протяженность территории, соседство с Европой и Азией, доступ к морям и Арктике. Но сами по себе эти преимущества работают только через инфраструктуру и управление.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инфраструктура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соединяют все остальные блоки, потому что именно они повышают производительность, военную устойчивость и качество жизни. Без технологической базы внешняя роль быстро теряет прочность.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база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институты формируют способность принимать решения, поддерживать стабильность и вести переговоры. От качества институтов зависит предсказуемость внешней политики и доверие партнеров.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институты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делает страну узнаваемой даже там, где нет прямых экономических интересов. Язык, образование и искусство создают символический капитал, который нельзя заменить только торговлей.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капитал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определяет, какие ресурсы страна может превратить в долгосрочное влияние. Сырье, промышленность, финансы и внутренний рынок либо расширяют возможности, либо ограничивают их.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потенциал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 определяется тем, насколько успешно внутренние реформы превратят масштаб страны, ресурсы и знания в устойчивые преимущества. Внешняя роль всегда начинается с качества внутренних решений.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системы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2026-07-27T04:43:59Z</dcterms:created>
  <dcterms:modified xsi:type="dcterms:W3CDTF">2026-07-27T04:43:59Z</dcterms:modified>
</cp:coreProperties>
</file>