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 чьих стихах Россия звучит как светлая и трагическая память.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— певец «Голубой Руси»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 эпох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вошёл в литературу, когда старый уклад рушился под натиском революций, войны и урбанизации. На этом фоне особенно остро звучал голос поэта, говорившего о деревне, национальной памяти и судьбе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поэт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— рождение в Константинове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появился на свет в рязанском селе, где с детства был окружён крестьянской средой, природой и живой народной речью.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от песен, церковной культуры и сельского быта стали основой его образов, интонации и любви к родной земле.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поэтические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литературного пути Есенин уже обладал узнаваемым голосом, в котором соединились фольклорная память, лиричность и чувство утраченной гармонии.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Константиново в поэтической памяти Есенина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Рязанское поле как пространство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Есенина родной пейзаж — это не просто воспоминание, а источник художественного зрения. Рязанские поля и широкие горизонты возвращаются в стихах как знак постоянства, красоты и внутренней опоры, которой поэт доверяет больше, чем городскому шуму.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Ока, дорога и сельский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дорога и отчий дом образуют в есенинской лирике единое пространство памяти. Эти детали создают ощущение движения жизни, но одновременно удерживают человека в круге родных мест, где каждая тропа связана с личной историей и переживанием утраты.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церковь и сезонный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Константинова важны не только бытовые, но и духовные ориентиры: церковь, тишина, смена времён года. Через них поэт показывает деревню как живой мир, в котором природа, вера и человеческая память существуют в неразрывной связи.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 образе «Голубой Руси»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«Голубая Русь» связана с небом, простором и чистым светом. Этот образ передаёт ощущение духовной открытости, в которой родина воспринимается как пространство ясности и внутреннего подъёма.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плавность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даль и мягкие линии пейзажа создают чувство спокойствия. У Есенина Россия часто видится не резкой и громкой, а тихой, протяжной, словно растворённой в пространстве и памяти.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 берёз, весенний воздух и мягкие краски делают родину зримо прекрасной. Природа в этом образе не украшение, а знак гармонии, которую поэт особенно остро чувствует и бережёт.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утрата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светлым обликом скрывается боль исчезающего мира. «Голубая Русь» сохраняется в памяти как идеал, но всё чаще звучит как утраченная цельность, разрушенная историческим временем.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Сергея Есенина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пересечении этих тем Есенин строит узнаваемый образ лирического героя, для которого личное переживание неотделимо от судьбы России.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природно-родовых мотивов показывает, что именно через родину и деревню поэт формулирует свою художественную систему.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лирики С. А. Есенина по школьному и литературоведческому обзору; значения на диаграмме условные, отражают относительную значимость мотивов.
</a:t>
            </a:r>
            <a:endParaRPr lang="en-US" sz="6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народная речь в поэзии Есенина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опирается на песенную интонацию, повторы и параллелизмы, поэтому его стихи легко воспринимаются на слух. Ритм нередко напоминает живую устную речь, а не книжную декламацию.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охотно использует уменьшительно-ласкательные формы, разговорные слова и простые синтаксические конструкции. За внешней прозрачностью скрывается точная работа с оттенками чувства и настроения.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образность помогает поэту говорить о сложных вещах без тяжеловесности. Благодаря этому его лирика остаётся одновременно понятной, музыкальной и глубоко эмоциональной.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Есенин слышит природу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Есенина никогда не остаётся фоном. Она участвует в переживаниях героя, отражая его надежды, сомнения и состояние внутреннего равновесия.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клен, рябина, ветер и заря получают человеческую выразительность. Через них поэт показывает, что мир вокруг него живёт теми же чувствами, что и человек.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обычно несёт обновление, движение и ожидание счастья. Эти образы наполняют стихи светом, открытостью и ощущением молодости мира.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чаще связаны с убыванием сил, одиночеством и тревогой. Так природный цикл становится у Есенина точным языком для разговора о судьбе.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знак есенинской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узнают с первого взгляда
</a:t>
            </a:r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стихах Есенина легко узнаваема, но её значение гораздо шире пейзажа. Она соединяет представление о России, о девичьей чистоте и о хрупкой, почти беззащитной красоте, которую хочется сохранить.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ствол на фоне неба
</a:t>
            </a:r>
            <a:pPr algn="ctr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берёза особенно сильна в простом пространстве: на фоне неба, снега или открытого поля. Такая композиция подчёркивает её стройность, свет и почти символическую ясность, благодаря которой образ сразу становится значимым.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символ и личное чувство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русского сознания берёза давно связана с родной землёй, а у Есенина этот знак получает личную теплоту. Он превращает привычный образ в поэтическое признание в любви к России, где красота неотделима от памяти.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разрыв с крестьянским миром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— исторический перелом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меняет привычный уклад жизни и заставляет Есенина по-новому взглянуть на Россию. В его стихах усиливается тревога и ожидание необратимых перемен.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разочарование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сначала воспринимает перемены как возможность обновления, но затем видит их разрушительную силу. Этот внутренний конфликт становится одной из главных тем поздней лирики.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деревенского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исчезает привычная крестьянская цельность, которой был проникнут ранний поэт. Вместо гармонии всё чаще звучат мотивы разлада, утраты и исторической боли.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 стихов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текстах интонация становится жёстче и печальнее, а образы — более обнажёнными. Поэт всё чаще говорит о мире, который уже нельзя вернуть в прежнем виде.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лирического героя Сергея Есенина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есенинской лирики от гармонии деревенского мира к трагическому самоосознанию в эпоху исторических перемен.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93254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8925" y="1206442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150" y="322275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84303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драма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Есенина часто звучит мягко и доверительно: оно сохраняет интонацию благодарности и бережного отношения к другому человеку, даже когда в стихах ощущается боль расставания.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одиночество звучит как итог не только личной драмы, но и общего разлада с жизнью. Частное чувство у поэта всегда расширяется до философского переживания.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в его поэзии редко сводится к бытовому конфликту. Она становится признаком неуверенности, хрупкости доверия и страха потерять близость, которая кажется единственной опорой.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предельно открыто, словно ведет разговор с самим собой. Благодаря этому личная история превращается в честное размышление о вине, ошибках и невозвратимости прошлого.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разрыва сохраняется благодарная память о пережитом счастье. Есенин показывает, что любовь не исчезает бесследно, а оставляет в человеке след, который определяет его внутренний мир.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поэтического стиля Есенина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меняются не только интонация и образность, но и степень внутренней напряженности, что особенно заметно в переходе от сельского лиризма к городской исповедальности.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последовательное усложнение стиля: от фольклорной ясности к трагической сжатости, где слово становится более резким, личным и эмоционально напряженным.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поэтического наследия С. А. Есенина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и художественный эксперимент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1920-х годов Есенин сближается с имажинистами, которых интересуют яркая метафора, неожиданное словосочетание и самостоятельная выразительность образа как главного художественного эффекта.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расширяет его поэтическую технику: стих становится более плотным, контрастным и стремительным, а отдельные строки приобретают афористическую остроту и визуальную выразительность.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поэт не отказывается от собственной основы: народная интонация, песенная ритмика и тема родной земли остаются для него важнее чистого формального эксперимента.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стал для Есенина этапом поиска, но не сменой художественной веры: новаторство оказалось подчинено стремлению точнее выразить Россию, природу и внутреннюю правду.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Сергея Есенина и их 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и поэмы помогают увидеть, как менялись темы, интонация и художественный кругозор поэта.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фиксирует новый этап: от светлой связи с деревней к драматическому осмыслению личности, эпохи и собственной судьбы.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Есенин: поэтические сборники и поэмы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«Анна Снегина» как итоговый взгляд на Россию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произведению придает сдержанная интонация: прошлое не идеализируется, но и не отвергается. В центре остается вопрос, что сохраняет человека, когда меняется сама Россия.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автобиографические впечатления, память о довоенной деревне и историю разрушения привычного мира. Через личный сюжет Есенин показывает судьбу всей страны на переломе эпох.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трагического финала в поздней лирике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Есенина особенно часто строятся на коротких, обрывистых интонациях, которые усиливают впечатление предельной усталости и внутренней оголенности.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возникает из соединения личного и исторического: поэт переживает не одну потерю, а целую систему утрат, делающих гармонию недостижимой.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поздней лирики С. А. Есенина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 литературное наследие Есенина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прочно вошел в школьную программу как поэт, через которого ученики знакомятся с темами родины, природы, памяти и внутренней честности русской лирики.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жизнь стихов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тексты стали основой для песен и романсов. Музыкальность стиха помогает его поэзии жить за пределами книги и находить отклик у широкой аудитории.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массовая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Есенина часто появляется в спектаклях, фильмах и документальных проектах. Это поддерживает интерес к его личности и усиливает восприятие поэзии как живой биографии.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русской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литературной традиции он важен как автор, сумевший соединить народную речь, исповедальность и узнаваемый образ России без утраты художественной точности.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Есенин остается актуальным сегодня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помогают говорить о корнях, доме и памяти без назидательности. Для подростков особенно важна мысль, что личная целостность начинается с уважения к собственному прошлому и внутреннему голосу.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убедительно показывает, как человек переживает конфликт с эпохой, городом и ожиданиями окружающих. Эта тема близка современному читателю, живущему в условиях быстрых изменений.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сохраняет силу благодаря эмоциональной честности: в ней нет равнодушия, а есть стремление назвать любовь, утрату и вину своими именами, не прячась за внешней правильностью.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живая память о «Голубой Руси»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превратил образ России в живое чувство, где красота, боль и память существуют вместе. Именно поэтому его поэзия продолжает звучать современно и убедительно.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2026-05-23T19:58:00Z</dcterms:created>
  <dcterms:modified xsi:type="dcterms:W3CDTF">2026-05-23T19:58:00Z</dcterms:modified>
</cp:coreProperties>
</file>