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своеобразие: почему мир природы не одинаков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природы складывается по-разному в каждом уголке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одно место не похоже на другое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своеобразие показывает, чем один уголок Земли отличается от другого: климатом, растениями, животными, почвами и водой.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факторов к природному облику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показывают, как несколько факторов вместе создают особенности территории.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сезона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определяет ритм жизни растений и 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определяет ритм жизни растений и животных: где лето короткое, а зима долгая, приспособления особенно заметны.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«Климат и природные зоны»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равнины: высота меняет природу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меняют распределение тепла и влаги уже на небольшом расстоянии. Из-за этого на одном склоне могут расти более теплолюбивые растения, а на другом сохраняются прохладные и влажные условия.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тень
</a:t>
            </a:r>
            <a:pPr algn="l" indent="0" marL="0">
              <a:lnSpc>
                <a:spcPct val="100000"/>
              </a:lnSpc>
              <a:buNone/>
            </a:pPr>
            <a:r>
              <a:rPr lang="en-US" sz="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склоны обычно получают больше солнечного света, поэтому прогреваются сильнее и быстрее теряют влагу. Северные склоны дольше остаются прохладными и часто лучше сохраняют снег и влажную почву.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 — холоднее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температура понижается, а ветер становится сильнее. Поэтому в горах природные условия меняются поясами: лес, затем луга, каменистые участки и, наконец, снежные вершины.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и растениям приходится подстраиваться к крутым склонам, бедным почвам и резкой смене погоды. Здесь особенно важны цепкие корни, короткие стебли и умение быстро переносить холод.
</a:t>
            </a:r>
            <a:endParaRPr lang="en-US" sz="11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«Почвы и внутренние воды»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вода как основа жизни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вода определяют, какие растения смогут закрепиться на территории и сколько влаги они получат.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и доступность воды напрямую влияют на состав растительности.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прошлое Земли влияет на природу сегодня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Ледниковый след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ледники двигались по поверхности суши и выравнивали одни участки, а в других оставляли холмы, морены и озёрные котловины. Так возникли заметные различия даже между соседними территориями.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результат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формы рельефа сохранились до наших дней и продолжают влиять на природу местности. Именно поэтому рядом могут оказаться очень разные природные комплексы, хотя они находятся недалеко друг от друга.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материков, поднятие гор и разломы земной коры меняли очертания суши на протяжении миллионов лет. Эти процессы создавали хребты, равнины и участки с разными почвами и условиями увлажнения.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под ветром и снегом
</a:t>
            </a:r>
            <a:endParaRPr lang="en-US" sz="159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Безлесная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лежит в зоне сурового климата, где сильный ветер и холод мешают расти высоким деревьям. Вместо леса здесь господствуют мхи, лишайники и низкие кустарники, прижатые к земле.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сезон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здесь короткое, а почва долго остаётся промёрзшей. Поэтому растения успевают быстро цвести и созревать, а животные используют каждый тёплый день для поиска пищи и выращивания потомства.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олень, песец и лемминг хорошо переносят холод благодаря густому меху, плотному телу и умению экономить энергию. Многие птицы прилетают в тундру только на лето, когда появляется корм.
</a:t>
            </a:r>
            <a:endParaRPr lang="en-US" sz="1193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бедной почвы и низких температур тундра восстанавливается очень медленно. Любое повреждение растительного покрова долго заметно, поэтому эта зона особенно нуждается в бережном отношении.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лес, снег и запас прочности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Хвойный лес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и состоит главным образом из хвойных деревьев. Ель, сосна и лиственница лучше других переносят морозы, а их узкая хвоя помогает экономить воду в холодный сезон.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Защита от снега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густая крона задерживает снег, а стволы и ветви выдерживают его тяжесть. Благодаря этому тайга остаётся устойчивой к долгой зиме, метелям и резким перепадам температуры.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Животные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убежище и корм многим животным. Белка находит шишки и семена, медведь готовится к зиме, рысь охотится в укрытии, а глухарь использует лесной покров для жизни и размножения.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Ритм сезонов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в тайге выражена очень чётко: весной и летом природа быстро оживает, а осенью готовится к холодам. Именно смена сезонов определяет весь ритм лесной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трав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горизонт открыт ветру, а трава колышется волнами до самого края неба. Злаки успевают быстро расти весной, пока в почве ещё есть влага. Летом растения становятся ниже и плотнее, чтобы пережить засуху и палящее солнце.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 жарким ветром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Полупустыня выглядит строже: между редкими кустами лежат сухая почва и участки голого грунта. Здесь особенно заметны глубокие корни, колючки и умение растений беречь влагу. Животные прячутся в норах и выходят на поиски пищи в прохладное время.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сил и воды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сухих местах каждый день связан с поиском воды и тени. Поэтому животные двигаются быстро, а многие активны вечером или ночью. Такая жизнь помогает им избежать перегрева и использовать скудные ресурсы открытого пространства максимально бережно.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 полупустыня: истории жизни без лишней влаги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урока о высотной поясности.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высотная поясность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в горах уменьшаются тепло и давление, поэтому природные пояса сменяются очень быстро даже на небольшом расстоянии.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поднимается местность, тем короче и суровее становятся условия, а растительность и животные заметно меняются.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3506840"/>
            <a:ext cx="396113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тропического леса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влажный климат круглый год создаёт условия для непрерывного роста растений. Из-за этого здесь накапливается особенно много видов, связанных между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тепло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выпадают часто, а воздух остаётся влажным. Листья растений крупные, чтобы быстрее использовать свет, а корни помогают удерживать деревья в мягкой почве.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влаги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Многоярусный лес даёт жильё на разных уровнях. Одни животные ищут пищу в кронах, другие — на стволах и в подлеске, почти не спускаясь на землю.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ярусам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окраска, маскировка и жизнь на деревьях помогают скрываться от врагов и находить пищу. В таких условиях особенно важны ловкость и точность движений.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891226"/>
            <a:ext cx="4813500" cy="17271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 признаки природных зон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урока о природных зонах.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основные природные зоны по условиям и легко увидишь, почему у каждой свой набор живых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природный признак сразу подсказывает набор растений и животных: холод, влага, засуха или высота меняют всё сообщество.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 адаптаций
</a:t>
            </a:r>
            <a:pPr algn="l" indent="0" marL="0">
              <a:lnSpc>
                <a:spcPct val="100000"/>
              </a:lnSpc>
              <a:buNone/>
            </a:pPr>
            <a:r>
              <a:rPr lang="en-US" sz="2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природные условия вызывают разные способы выживания у организмов.
</a:t>
            </a:r>
            <a:endParaRPr lang="en-US" sz="23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связи в природе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Растения-кормильцы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 — основа любой экосистемы: они создают органические вещества из света, воды и углекислого газа. Без них травоядным, а затем и хищникам нечем питаться.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распространении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не только питаются растениями, но и переносят семена, а насекомые и птицы помогают опылению. Так виды поддерживают друг друга и расселяются дальше.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хищников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численность других животных. Если их становится слишком мало или слишком много, равновесие нарушается, и некоторые виды начинают исчезать или, наоборот, размножаться слишком быстро.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 круговорот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разлагают остатки растений и животных. Они возвращают вещества в почву, чтобы круговорот продолжался, а новые растения могли расти.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урока о хрупкости природного равновесия.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природное равновесие хрупкое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системы реагируют не только на сильные, но и на постепенные изменения: они накапливают последствия годами.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изменений действует одновременно, тем выше риск для пищевых цепей, мест обитания и устойчивости природной зоны.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природу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Разрушение мест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распашка земель убирают защиту для многих видов. Животным становится труднее находить укрытие, а растения быстрее исчезают с открытых и пересушенных участков.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Разделение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карьеры и новые постройки разрезают природные территории на отдельные участки. Из-за этого животным сложнее перемещаться, искать пищу и находить пары.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 воздуха ухудшает состояние почв, рек и озёр. Страдают не только крупные животные, но и растения, насекомые, грибы и микроорганизмы.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Долгие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экосистема ослаблена, почвы быстрее разрушаются, а редкие виды восстанавливаются очень медленно. Поэтому самые уязвимые зоны требуют особенно бережного отношения.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2135" y="2192950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2135" y="320040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8885" y="2192950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8885" y="3200400"/>
            <a:ext cx="282975" cy="323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природу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Заповедная защита
</a:t>
            </a:r>
            <a:pPr algn="r" indent="0" marL="0">
              <a:lnSpc>
                <a:spcPct val="9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нужны для строгой охраны природы: там особенно важно сохранить редкие виды, места гнездования и естественные связи между живыми организмами без лишнего вмешательства человека.
</a:t>
            </a:r>
            <a:endParaRPr lang="en-US" sz="932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привычки
</a:t>
            </a:r>
            <a:pPr algn="r" indent="0" marL="0">
              <a:lnSpc>
                <a:spcPct val="9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помочь очень просто: не оставлять мусор, не рвать редкие растения, не шуметь рядом с животными и бережно относиться к воде.
</a:t>
            </a:r>
            <a:endParaRPr lang="en-US" sz="1056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маршруты
</a:t>
            </a:r>
            <a:pPr algn="l" indent="0" marL="0">
              <a:lnSpc>
                <a:spcPct val="9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позволяют беречь природные комплексы и одновременно знакомить людей с ними через безопасные маршруты, экскурсии и правила поведения на территории.
</a:t>
            </a:r>
            <a:endParaRPr lang="en-US" sz="1052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участие
</a:t>
            </a:r>
            <a:pPr algn="l" indent="0" marL="0">
              <a:lnSpc>
                <a:spcPct val="9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птицами, растениями и погодой помогают лучше понимать природу. Участие в акциях и проектах делает охрану окружающей среды привычной частью жизни.
</a:t>
            </a:r>
            <a:endParaRPr lang="en-US" sz="10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3505864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открытая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тобой низкие кустарники, мхи, лишайники и следы снега, это, скорее всего, тундра. Короткое лето и холод сразу заметны по скудной растительности.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3380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Хвойный лес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хвойный лес, много снега зимой и сравнительно влажный воздух чаще всего указывают на тайгу. Здесь легко заметить высокие деревья и тёмную крону.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05864" y="2774393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и 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видно сухую траву, широкие открытые пространства и сильный ветер, это признак степи или полупустыни. У растений в таких местах обычно глубокие корни.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0206" y="636056"/>
            <a:ext cx="2867100" cy="37606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признакам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не повторяется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 разных уголках Земли неповторима, потому что климат, рельеф, воды, почвы и история планеты складываются по-разному. Беречь это разнообразие можно каждый день.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2026-07-26T23:50:42Z</dcterms:created>
  <dcterms:modified xsi:type="dcterms:W3CDTF">2026-07-26T23:50:42Z</dcterms:modified>
</cp:coreProperties>
</file>