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игры: почему они кажутся безобидными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может стать травмой, страхом и давлением группы.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становятся опасными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Опасной становится любая игра, где под угрозой здоровье, безопасность или спокойствие. Это могут быть прыжки с высоты, огонь, рискованные розыгрыши, удушающие задания и интернет-вызовы с нарушением правил.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82045" y="3534182"/>
            <a:ext cx="286650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соглашаются на риск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выделяться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проще согласиться, чем оказаться «не таким, как все». В компании это особенно заметно, когда отказ может вызвать насмешки или исключение из общего дела.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показаться трусливым часто сильнее здравого смысла. Ребёнок соглашается на опасное действие, чтобы не слышать шутки, поддразнивания и обидные комментарии.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одобрение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нередко ждут признания от друзей и хотят выглядеть смелыми. Одобрение группы начинает казаться наградой, ради которой можно рискнуть безопасностью.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 заметным в сети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усиливает желание впечатлить других: видео, лайки и комментарии создают ощущение популярности. Из-за этого риск воспринимается как способ быстро привлечь внимание.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Недооценить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называют игрой, шуткой или соревнованием, угроза кажется меньше. Особенно легко ошибиться, когда кажется, что всё закончится за минуту и без последствий.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игры затрагивают не только тело, но и психологическое состояние, а также поведение в сети.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травмы и давление со стороны других, но интернет-риски почти не уступают им по значимости.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улице риск возрастает там, где есть высота, движение транспорта, вода, стройка или заброшенные места. Даже короткое нарушение правил может закончиться падением, ушибом или переломом.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поездки без защиты и попытки «проверить смелость» на крышах, у гаражей или рядом с дорогой. Шлем, ограждение и выбор безопасного места снижают риск сразу.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игры во дворе и на улице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заканчиваются рискованные розыгрыши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результат — испорченные отношения. После розыгрыша человек может перестать доверять одноклассникам, избегать общения и бояться повторения ситуации, даже если физической травмы не было.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результат нередко проявляется позже. Стресс, тревога и ожидание нового унижения мешают сосредоточиться в школе и заставляют дольше переживать случившееся.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результат часто виден сразу: ушибы, порезы, ожоги, сотрясение или сильный испуг. Даже «неудачная шутка» может потребовать помощи врача и разговора со взрослыми.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опасный вызов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обычное предложение может быстро превратиться в опасную ситуацию.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челлендж разрастается в интернете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короткое видео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задание в ленте, сторис или чате. Формат кажется простым, а сам челлендж — похожим на обычную забаву.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Включаются лайки и тренды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записи создаёт ощущение, что участие одобряют все. Желание не отстать от других подталкивает попробовать повторить увиденное.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копируют и отправляют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позволяет быстро снять действие, переслать запись друзьям и получить ответ почти сразу. Так риск распространяется за считанные минуты.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становится видимой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требует травм, удушья, огня или нарушения правил, последствия могут наступить мгновенно. Тогда уже нужна помощь взрослых.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действие или рискованный поступок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рискованной ситуации важно искать безопасную замену, а не проверять пределы смелости.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безопасное действие есть: оно сохраняет здоровье и не требует доказательств смелости.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давление группы меняет поведение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«докажи», «не бойся» и «все уже согласились» подменяют личный выбор чужим ожиданием. Человек соглашается, чтобы не потерять место в группе.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мнение друзей часто воспринимается как очень важное. Поэтому даже заметная опасность может казаться меньшей, чем возможный стыд или насмешка.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отказ слышат все, подростку труднее сохранить спокойствие. Он начинает думать не о риске, а о том, как не оказаться смешным перед компанией.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давление, тем полезнее короткий и твёрдый отказ. Уйти из ситуации проще, чем потом разбираться с последствиями и страхом повторения.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игра стала опасной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тревожные сигналы видны не по одному, а сразу в нескольких действиях и словах участников.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появляются скрытность, давление и боль, риск уже нельзя считать игрой.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опасных игр по материалам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 должны резкая скрытность с телефоном, короткие ответы, нежелание объяснять переписку и просьбы никому не показывать экран. Часто это сопровождается тревогой и внезапной замкнутостью.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признаках риска говорят также царапины, ожоги, синяки и сильное волнение после звонка или сообщения. Если поведение резко изменилось, лучше спокойно спросить и сообщить взрослому.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по поведению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безопасности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повторяй действия, если они связаны с высотой, огнём, водой, удушьем, острыми предметами или неизвестными веществами. Цена ошибки здесь слишком высока.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соглашайся на задания, где нужно молчать, нарушать правила, что-то скрывать или причинять вред себе и другим. Настоящая игра не требует опасности.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 информацию, потом прекрати участие, сохрани переписку или скриншоты и обязательно расскажи взрослому. Чем раньше ты сообщишь, тем легче остановить риск.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предложили опасную игру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безопасного отказа и обращения за помощью.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7877" y="1808825"/>
            <a:ext cx="2647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61145"/>
            <a:ext cx="398700" cy="318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другу, который втянулся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Разговаривай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без насмешек и обвинений. Спокойный тон помогает другу не закрыться и быстрее рассказать, что именно произошло и кто давит на него.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Спроси, что именно предложили, кто участвовал и есть ли угрозы. Чем точнее картина, тем легче понять, насколько ситуация уже стала опасной.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Уйдите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 выйти из компании или переписки прямо сейчас. Если рядом есть взрослый, безопаснее отойти к нему, а не оставаться одному с проблемой.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Обратись к 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страх, давление, травма или шантаж, помощь взрослого обязательна. Родитель, классный руководитель или психолог могут остановить риск быстрее.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 без осуждения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стыдить друга за ошибку. Твоя поддержка снижает тревогу и помогает не вернуться к опасному действию снова.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можно сообщить о проблеме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можно не только одного человека: иногда лучше рассказать сразу двум взрослым, чтобы помощь началась быстрее.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проблема озвучена, тем меньше шанс повторения опасной ситуации и тяжёлых последствий.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взрослых и служб безопасности, приведённый в материалах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взрослые должны знать о риске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замечают то, что ребёнок часто пытается скрыть: повторяющиеся ушибы, странные задания, угрозы в переписке и внезапное напряжение после общения.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участие помогает быстро остановить опасную игру, защитить от шантажа и при необходимости организовать медицинскую или психологическую помощь без промедления.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 поддержкой — это не донос и не слабость. Это нормальный способ защитить себя и друга, когда ситуация уже вышла из-под контроля.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когда нужна срочная помощь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угроза жизни или здоровью, не жди, а сразу обращайся к взрослым и звони 112.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признак угрозы требует немедленной реакции: промедление может усилить вред и осложнить помощь.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срочных признаков, основанный на правилах безопасного поведения.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альтернативы рискованным играм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командные проекты, конструирование и школьные соревнования с понятными условиями. Такие форматы дают общение, результат и чувство успеха без травм и давления.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занятия, где есть азарт, но нет угрозы здоровью: спорт, квесты, настольные игры и творческие челленджи. В них можно соревноваться по правилам и без страха.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— это вовремя остановиться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не в рискованных поступках, а в умении отказаться, уйти из опасной ситуации и позвать на помощь, когда игра перестаёт быть безопасной.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2026-05-21T00:01:30Z</dcterms:created>
  <dcterms:modified xsi:type="dcterms:W3CDTF">2026-05-21T00:01:30Z</dcterms:modified>
</cp:coreProperties>
</file>