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жизни на Земле от условий её возникновения до разноообразия форм.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жизни: ключевые биологические темы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жизни прошло от мифов к научным теориям: Ламарк, Дарвин, Опарин, классические эксперименты Миллера и Юри, а также развитие палеонтологии и генетики расширили наши знания о древнейших живых организмах.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изучения жизни на Земле
</a:t>
            </a:r>
            <a:endParaRPr lang="en-US" sz="2841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 миллиарда лет назад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планеты с очень высокой температурой, отсутствием кислорода и богатой смесью водорода, метана, аммиака и водяного пара.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вулканов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извержения создавали сложные условия, обогащая атмосферу газами и влияя на химическую среду.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Метеоритные бомбардировки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удары космических тел изменяли поверхность Земли и могли привносить новые вещества.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Мирового океана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водяного пара и осадки привели к формированию океанов, важных для зарождения жизни.
</a:t>
            </a:r>
            <a:endParaRPr lang="en-US" sz="1146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молодого земного мира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происхождения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абиогенеза: жизнь из неживого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Предполагает синтез сложных органических молекул из простых неорганических веществ в первичном океане. Эксперимент Миллера-Юри показал создание аминокислот в таких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панспермии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Предполагает, что основы жизни могли прибыть на Землю с метеоритами или кометами, принося органику или простейшие микроорганизмы из космоса.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прогресс, вопросы о точных механизмах зарождения жизни остаются открытыми, продолжаются дебаты о роли различных факторов.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характеризуется значительными биологическими изменениями, влияющими на структуру и разнообразие жизни.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— длительный процесс с постепенным усложнением форм и новых адаптаций.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палеобиологические исследования,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эволюции жизни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эволюция: первые органические структуры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аминокислот и нуклеотидов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первичной Земли возникали простые органические молекулы, необходимые для жизни, что подтвердили лабораторные эксперименты с моделированием ранней атмосферы.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коацерватов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Коацерваты — агрегаты молекул, предположительно служившие протоклеточными структурами, способствовали концентрации веществ и началу метаболических процессов.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Самосборка мембран
</a:t>
            </a:r>
            <a:pPr algn="l" indent="0" marL="0">
              <a:lnSpc>
                <a:spcPct val="130039"/>
              </a:lnSpc>
              <a:buNone/>
            </a:pPr>
            <a:r>
              <a:rPr lang="en-US" sz="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Спонтанное объединение липидов в мембраны стало ключевым этапом формирования первых живых систем с ограниченным внутренним пространством.
</a:t>
            </a:r>
            <a:endParaRPr lang="en-US" sz="12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появились около 3,8 млрд лет назад; это бактерии и археи без ядра и мембранных органелл.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обладали анаэробным метаболизмом, что позволяло существовать в бескислородной атмосфере первичной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окаменелые образования колоний прокариот — свидетельствуют о древнейшей жизни и её накопительном эффекте.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Прокариоты: первые живые организмы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3,5 млрд лет назад цианобактерии начали фотосинтез, выделяя кислород как продукт жизнедеятельности.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Возросшая концентрация кислорода привела к кислородной катастрофе, кардинально изменив биосферу и вызвав массовое вымирание анаэробных организмов.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кислородная революция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с ядром возникли около 2 млрд лет назад, что стало качественным скачком в клеточной организации.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Симбиотическая эндосимбиозная теория объясняет появление митохондрий и хлоропластов из поглощённых прокариот.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строения клетки привело к формированию органелл с разделёнными функциями и повышению метаболической эффективности.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создало основу для развития многоклеточных организмов и разнообразия биологических форм в дальнейшем.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и функциональные различия между прокариотами и эукариотами влияют на биологические возможности каждой группы.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клеток эукариот повысило их адаптивность и биологическое 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клеток, учебное пособие,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прокариотов и эукариотов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клеточных сообществ способствовал развитию систем обмена веществ и взаимозависимости клеток, что стало важным этапом эволюционного прогресса. Эдиакарская биота демонстрирует разнообразие ранних многоклеточных форм.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многоклеточных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миллиарда лет назад на Земле начали появляться многоклеточные организмы, что ознаменовало переход к специализации клеток и взаимодействию между ними. Благодаря этому появились первые ткани и зачатки органов.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организмов: новые горизонты эволюции
</a:t>
            </a:r>
            <a:endParaRPr lang="en-US" sz="237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характеризуется стремительным возникновением разнообразных морских организмов с усложнённой морфологией и новыми экосистемами.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видов в кембрии отображает ключевую точку эволюции, способствующую формированию современной животной фауны.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увеличение разнообразия жизни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растений на суше появились беспозвоночные, затем амфибии и рептилии. Эволюция дыхательной и опорно-двигательной систем обеспечила адаптацию к новым условиям жизни.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наземные растения появились около 470 миллионов лет назад, начав процесс колонизации суши. Это включало моховидные и псилофиты с примитивными системами защиты от высыхания.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суши: этапы выхода растений и животных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94650" y="894925"/>
            <a:ext cx="38397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Вендское вымирание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событие, сопровождаемое глобальными изменениями климата и появлением первых многоклеточных организмов.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2500" y="1494650"/>
            <a:ext cx="34587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Ордовикское вымирание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включают падение температуры и изменение уровня моря, что уничтожило многие морские виды.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94650" y="2145825"/>
            <a:ext cx="38397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(251 млн лет назад)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до 90 % видов вследствие вулканической активности, изменения климата и океанических условий.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2500" y="2759950"/>
            <a:ext cx="34587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Триасовое вымирание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климатических изменений и падения метеоритов, подготовившие почву для господства динозавров.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4650" y="3396725"/>
            <a:ext cx="38397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 (66 млн лет назад)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крупного метеорита вызвало исчезновение динозавров и других групп, дав старт эволюции млекопитающих.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97650" y="803000"/>
            <a:ext cx="34326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и восстановление биоразнообразия
</a:t>
            </a:r>
            <a:endParaRPr lang="en-US" sz="1695" dirty="0"/>
          </a:p>
        </p:txBody>
      </p:sp>
      <p:sp>
        <p:nvSpPr>
          <p:cNvPr id="13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около 225 миллионов лет назад, проявив особенности теплокровности и сложной регуляции температуры тела.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млекопитающих: основные черты группы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динозавров их численность значительно возросла, развились молочные железы и материнская забота, усилившая выживаемость потомства.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и специализированное строение зубов способствовали разнообразию форм и адаптации к разным экосистемам.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приматов и эволюционные предпосылки человека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приматы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приматы появились около 55 миллионов лет назад, отличаясь хватательными конечностями и развитым бинокулярным зрением, что позволило им успешно ориентироваться в древесных экосистемах.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обезьян на Старый и Новый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разделение группы привело к формированию различных адаптаций и экологических ниш, что поспособствовало биологическому разнообразию приматов.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гоминид и переход к прямохождению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2,5 миллионов лет назад в Восточной Африке возникли первые представители рода Homo, проявлявшие навыки изготовления орудий и социального взаимодействия.
</a:t>
            </a:r>
            <a:endParaRPr lang="en-US" sz="10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рода Homo демонстрирует прогрессивное увеличение размера мозга и усложнение культурных навыков.
</a:t>
            </a:r>
            <a:endParaRPr lang="en-US" sz="129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рода Homo отражает этапы усложнения когнитивных и социальных способностей, влияющих на выживание и адаптацию.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исследования, 2024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рода Homo: временная шкала и особенности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открывают возможности для устойчивого развития, требуя ответственности и этического подхода в использовании природных ресурсов.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биоразнообразия обусловлено утратой среды обитания, усилением браконьерства и загрязнением окружающей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трансформирует ландшафты посредством сельского хозяйства, индустрии и урбанизации, меняя экосистемы и природные биомы.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существенно влияет на климат, способствуя его изменению через выбросы парниковых газов и разрушение природных буферов.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биосфера: экологические и антропогенные аспекты
</a:t>
            </a:r>
            <a:endParaRPr lang="en-US" sz="2306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114" y="1661225"/>
            <a:ext cx="3775272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признаков, выделяющих человека среди других живых существ, отражающее его уникальные способности и социальные структуры.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значительно превосходит животных по когнитивным и социальным возможностям, что обеспечивает уникальное положение вида.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Этология и антропология,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характеристика: человек и животные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простейших к разумным существам подчёркивает ответственность человека за сохранение биоразнообразия и устойчивое развитие в условиях антропогенного воздействия.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и вызовы современности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2026-05-10T00:37:21Z</dcterms:created>
  <dcterms:modified xsi:type="dcterms:W3CDTF">2026-05-10T00:37:21Z</dcterms:modified>
</cp:coreProperties>
</file>