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складывание новой системы международных отношений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перестраивается: растут центры силы, усложняются правила, а Россия ищет своё место в XXI веке.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 1991 году система отношений во многом опиралась на США и западные институты: НАТО, ЕС, МВФ и Всемирный банк. Расширение НАТО в 1999, 2004 и 2009 годах усиливало напряжённость, а кризисы 2008, 2014 и 2022 годов ускорили поиск альтернатив.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после 1991 года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перехода к новому мировому порядку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всё чаще действует не по единым правилам, а через конкуренцию интересов. Возрастают сделки «по конкретным договорённостям», а роль универсальных норм снижается, поскольку центров влияния становится больше.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превратились в массовый инструмент политики: ограничения касаются финансов, энергетики, технологий и логистики. Это меняет практику международной торговли и делает внешнюю среду менее предсказуемой.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и информационное воздействие усиливаются на фоне экономической взаимозависимости. Из-за этого система становится фрагментированной: связи есть, но их устойчивость и доверие уменьшаются.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системе евразийского пространства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новые направления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крупнейшее государство мира по территории и связующее звено между Европой и Азией. Её внешние экономические и политические контакты всё активнее ориентируются на Китай, Индию, Иран, Турцию и страны Центральной Азии.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энергетика и расчёты как «каркас»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Важнейшую роль играют энергетические поставки, железнодорожные и морские коридоры, а также расчёты в национальных валютах. Визуально это удобно связать с картой Евразии, направлениями Север–Юг и узлами транспортных маршрутов.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927" y="1576525"/>
            <a:ext cx="244914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объединения и роль России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формата позволяют России координировать позиции в разных сферах — от экономики до военно-политической безопасности.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институтов разного типа формирует «сеть»: экономические и инфраструктурные связи дополняют договорённости по безопасности, повышая управляемость внешних взаимодействий.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об организациях (официальные даты создания и общие направления деятельности).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стран Глобального Юга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Концептуальное обобщение по данным международных экономических обзоров (точные проценты на слайде не приводятся).
</a:t>
            </a:r>
            <a:endParaRPr lang="en-US" sz="62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смещения экономического центра от Атлантики к Индо-Тихоокеанскому региону позиции Азии усиливаются особенно заметно.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стран Глобального Юга означает рост самостоятельности в политике и торговле: решения принимаются всё менее «по шаблону».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как фактор перестройки связей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2014 года, а особенно после 2022-го, санкции затронули банки, технологии, энергетический экспорт, страхование, логистику и доступ к финансовым рынкам.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 цепочкам поставок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подталкивают искать альтернативы: торговые маршруты чаще разворачиваются в сторону Азии, Ближнего Востока и стран СНГ, где сохраняются возможности сотрудничества.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Переориентация рынков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практике растёт доля расчётов в рублях и юанях, а также в других национальных валютах. Это снижает зависимость от ограничений в отдельных внешних каналах.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в национальных валютах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 действует не только как запрет, но и как стимул перестраивать экономические и дипломатические связи, формируя новые цепочки и партнёрства.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«механика» взаимодействий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внешнеэкономические связи России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перестройки: от ограничений к перенастроенным цепочкам поставок.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в новой международной конфигурации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нефтепродукты остаются ресурсами политического влияния: они связаны с доходами государств, ценовой динамикой и устойчивостью экономик. Через энергетику меняется баланс интересов.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изменений международной обстановки Россия переориентировала значительную часть экспорта в сторону Азии, прежде всего Китая и Индии. В фокусе — трубопроводы, морские поставки, СПГ и модернизация переработки.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энергетическая безопасность стала взаимозависимой: производители, потребители и транзитные страны воздействуют друг на друга. Это требует координации и учёта рисков в цепочках поставок.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Север–Юг как сокращение 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транспорт всё сильнее влияет на геополитику, потому что он связывает регионы в экономические системы. Коридор Север–Юг соединяет Россию, Каспийский регион, Иран и Индию, сокращая путь между северной Евразией и Южной Азией.
</a:t>
            </a:r>
            <a:endParaRPr lang="en-US" sz="1399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и география влияния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Арктика, Кавказ, Центральная Азия и морские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маршруты через Арктику, Кавказ и Центральную Азию, а также через порты на Каспии и Чёрном море. На карте можно показать железные дороги, морские порты, пограничные переходы и узловые города.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торговли России после 2022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презентации; точные доли по странам не приведены. (Источник: открытые публикации Росстата и ФТС РФ — без указания конкретных процентов).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рост азиатских направлений после 2022 года, но и то, что структура экспортных и импортных потоков различается по номенклатуре. 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потоков отражает смену географии и логистики: экспорт сильнее опирается на энергоресурсы и сырьё, импорт — на технику и электронику.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конкуренция и суверенитет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конкуренция всё чаще концентрируется на доступе к технологиям: от программного обеспечения и микроэлектроники до промышленного оборудования и стандартов связи. Ограничения меняют правила игры.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поставки высокотехнологичной продукции сужаются, в России ускоряются программы импортозамещения и расширяется собственная база разработок в ИТ, промышленной автоматизации, космической и оборонной сферах.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независимость становится частью национальной безопасности: она влияет на устойчивость экономики, способность поддерживать производственные цепочки и сохранять военную готовность.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технологическое отставание означает не только снижение конкурентоспособности, но и рост внешней уязвимости: зависимость от критичных компонентов сложнее компенсировать позже.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044" y="1340425"/>
            <a:ext cx="2049912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вызовы и ответы России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государственной политики и публичным разъяснениям (без привязки к единой таблице показателей).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внешние вызовы новой среды с конкретными направлениями адаптации во внешней торговле, расчетах и коммуникациях.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строятся вокруг трёх идей: уменьшить зависимость от ограничиваемых каналов, заменить “разорванное” производство собственным выпуском и снизить валютные/коммуникационные риски за счёт альтернативных механизмов.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многополярности: как меняется мировой порядок
</a:t>
            </a:r>
            <a:endParaRPr lang="en-US" sz="2392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логика перехода: от окончания холодной войны к доминированию США, затем к усилению других центров силы, кризисам доверия и коалициям по интересам.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дипломатия России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 опирается на участие в ООН, БРИКС, ШОС и ЕАЭС, дополняя это сетью двусторонних саммитов, где обсуждаются практические решения по безопасности и развитию.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дипломатии ключевыми выступают принципы суверенитета, невмешательства, равной безопасности и взаимного учета интересов; особое значение имеют контакты с Китаем, Индией, странами Ближнего Востока, Африки и Латинской Америки.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сохраняет роль универсальной площадки для обсуждения международного права и вопросов безопасности. БРИКС и ШОС помогают согласовывать позиции с крупными незападными государствами.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в национальных валютах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презентации; точные проценты не указаны. (Источник: публичные обзоры Центрального банка РФ и статистика внешней торговли, без единого набора долей в %).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национальных валют после 2022 года связан с адаптацией к финансовым рискам и практическими потребностями торговых партнеров в более “предсказуемых” платежах.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изменения в расчетах отражают не полную замену резервных валют, а постепенное расширение автономных и устойчивых платежных каналов.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потоки как инструмент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ленту, где одно и то же событие меняет смысл в зависимости от того, кто выбрал формулировки и кадры. Государства используют медиа и официальные каналы, чтобы быстрее донести позицию и закрепить нужную интерпретацию событий, влияя на общественное мнение и решения партнеров.
</a:t>
            </a:r>
            <a:endParaRPr lang="en-US" sz="93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и “внутренний” доступ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сфера работает как инфраструктура, но одновременно становится полем конкуренции. Социальные сети и платформы позволяют продвигать интересы, спорить о фактах и формировать повестку дня. Поэтому развиваются собственные сервисы и каналы, снижающие зависимость от внешних платформ.
</a:t>
            </a:r>
            <a:endParaRPr lang="en-US" sz="911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связь и дипломатия в реальном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новости расходятся быстрее, чем успевают согласовать версии, возрастает ценность устойчивых каналов связи. Спутниковая связь и международные информационные ресурсы помогают поддерживать коммуникации и международное присутствие, превращая “цифровую дипломатиию” в элемент практической геополитики.
</a:t>
            </a:r>
            <a:endParaRPr lang="en-US" sz="92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измерение мирового порядка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будущего международных отношений
</a:t>
            </a:r>
            <a:endParaRPr lang="en-US" sz="2476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вероятна длительная фрагментация мира: конкурирующие блоки и зоны влияния закрепляются дольше, чем меняются технологии и торговые маршруты, и это усиливает “разрывы” правил.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вариант — управляемая многополярность, где крупные государства и объединения удерживают баланс интересов. Цель — избегать прямого глобального конфликта при сохранении конкуренции на разных направлениях.
</a:t>
            </a:r>
            <a:endParaRPr lang="en-US" sz="1191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сценарий предполагает новую волну жёсткого противостояния: растут гонка вооружений, санкции и технологическое соперничество. В такой среде выше цена ошибок и сложнее договариваться по кризисам.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важны союзнические связи и научно‑технологическое развитие, потому что они уменьшают уязвимость. Демография и качество образования поддерживают потенциал долгосрочной устойчивости и кадров.
</a:t>
            </a:r>
            <a:endParaRPr lang="en-US" sz="114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594" y="1576525"/>
            <a:ext cx="274181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устойчивость России в новой системе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внутренние факторы, которые помогают стране выдерживать давление и сохранять способность действовать на международной арене.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складывается из “опоры” и “связности”: экономическая база и кадры задают развитие, логистика и оборона обеспечивают функционирование, дипломатия снижает внешние риски.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факторов устойчивости на основе общеизвестных направлений государственной политики и аналитических подходов (без единого статистического источника).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Формирующаяся международная система становится более многополярной, фрагментированной и конфликтной. Россия влияет на безопасность, энергетику, торговлю и альянсы, сочетая сотрудничество, развитие технологий и гибкую дипломатию.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место России в формирующемся мире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2026-05-11T13:19:08Z</dcterms:created>
  <dcterms:modified xsi:type="dcterms:W3CDTF">2026-05-11T13:19:08Z</dcterms:modified>
</cp:coreProperties>
</file>