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Монолог: одна речь, которая раскрывает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речь героя может рассказать о нём больше, чем целая сцена.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пришёл из древнего театра, но и сегодня помогает показать мысли, чувства и важный выбор героя в книге, спектакле или фильме.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античного театра до современных историй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принадлежит одному говорящему: рядом может быть собеседник, но прямого обмена репликами почти нет. Речь звучит как цельное высказывание.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обычно длиннее обычной реплики и строится связно. Герой может обращаться к себе, к зрителю, к воображаемому собеседнику или даже к предмету.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монологе часто слышны признание, размышление, вопрос к самому себе и сильная эмоция. Поэтому он сразу выдаёт внутреннее состояние персонажа.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монолога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046230"/>
            <a:ext cx="3848986" cy="21226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монолога различаются по цели, степени эмоциональности и связи с сюжетом.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личнее и эмоциональнее монолог, тем сильнее он раскрывает героя; чем он информативнее, тем важнее для сообщения или сюжета.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монолога и их назначение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монолог часто становится центром сцены. В этот момент внимание зрителей сосредоточено на одном герое, его голосе и словах.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монолог усиливают крупный план, взгляд, паузы и выражение лица. Камера помогает увидеть не только слова, но и скрытое состояние героя.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в театре и на экране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 смена темпа помогают слушателю уловить сомнение, тревогу или решимость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монолога — смысл и чувство; остальные элементы делают речь выразительной и помогают удержать внимание.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риторика и литература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монолог сильным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вводит тему и настраивает читателя на состояние героя. Уже здесь становится понятно, о чём он говорит и почему это важно именно сейчас.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раскрывает причины, воспоминания и доказательства. Герой объясняет себе и другим, как он дошёл до этого чувства или решения.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подводит итог: это может быть вывод, обещание, признание или выбор. Такая завершённость делает монолог цельным и запоминающимся.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хорошего монолога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монолог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переживание превращается в связную речь.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монолог передаёт мысли так, будто герой разговаривает сам с собой. Он показывает то, что ещё не сказано вслух, но уже тревожит или радует персонажа.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речь может быть короткой, обрывочной и неровной. В ней часто встречаются вопросы к себе, повторения и резкие смены настроения.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помогает показать страх, стыд, надежду, растерянность и выбор. Читатель видит, как герой сомневается и ищет выход из трудной ситуации.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монолог особенно важен там, где внешне почти ничего не происходит. Тогда именно мысли раскрывают, что на самом деле происходит внутри героя.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монолог как речь мыслей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словам персонажа видно, насколько его речь точна, богата и понятна. Словарь помогает почувствовать возраст, воспитание и уровень образования.
</a:t>
            </a:r>
            <a:endParaRPr lang="en-US" sz="1367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показывает, спокоен ли герой, тревожится, спорит или радуется. По ней легко понять, насколько он уверен в себе и в своих словах.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монолог видно, как герой смотрит на других: с уважением, обидой, недоверием или сочувствием. Это раскрывает его внутренние ценности.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слов, резкость или мягкость, прямота или осторожность помогают определить, какой перед нами человек: решительный, ранимый, задумчивый или упрямый.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монолог раскрывает характер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Монологи в литературе: узнаваемые примеры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Чацкий: слово как спор и протест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«Горе от ума» Чацкий говорит так, будто спорит сразу со всем обществом. Его длинные реплики полны иронии, возмущения и боли, поэтому по ним легко увидеть умного, свободолюбивого героя, который не хочет молчать.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и Онегин: признание без свидетелей
</a:t>
            </a:r>
            <a:pPr algn="l" indent="0" marL="0">
              <a:lnSpc>
                <a:spcPct val="100000"/>
              </a:lnSpc>
              <a:buNone/>
            </a:pPr>
            <a:r>
              <a:rPr lang="en-US" sz="3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«Евгении Онегине» монолог помогает услышать то, что персонаж не всегда решается сказать прямо. В письме Татьяны и в размышлениях Онегина раскрываются чувство, сомнение и выбор, а читатель словно становится их доверенным собеседником.
</a:t>
            </a:r>
            <a:endParaRPr lang="en-US" sz="875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Гамлет: мысль, ставшая вопросом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Монологи Гамлета у Шекспира известны тем, что в них герой размышляет о жизни, долге и страхе. Это не просто красивые слова, а момент, когда читатель видит, как мысль превращается в внутреннюю борьбу и решение.
</a:t>
            </a:r>
            <a:endParaRPr lang="en-US" sz="10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удобен для обмена репликами, а монолог — для развёрнутого самораскрытия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видно: монолог сильнее в передаче мыслей, а диалог — в движении сюжета и живом взаимодействии персонажей.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сравнительные признаки монолога и диалога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монолога и диалога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ответ у доски — самый знакомый школьный монолог. Ученик говорит последовательно, не ожидая немедленного ответа, и старается объяснить тему ясно и связно.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пересказе и докладе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передать содержание текста или проекта, речь становится длиннее и собраннее. Здесь особенно важны порядок мыслей, точные слова и понятный вывод.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поздравлении и объяснении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Поздравление, просьба или объяснение правила тоже могут звучать как монолог. Один человек обращается ко многим или к одному слушателю и завершает речь смысловым итогом.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сообщении без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переписке бывает монолог, если человек отправляет длинное сообщение и не ждёт немедленного отклика. Такая речь сохраняет цельность и передаёт одну главную мысль.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в повседневной речи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5354" y="2755985"/>
            <a:ext cx="4233294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риторика и литература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монологе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разные приёмы делают речь героя ярче и убедительнее.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средства помогают монологу звучать не сухо, а эмоционально и запоминающеся; особенно заметны приёмы, которые усиливают обращённость к слушателю.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создать монолог на заданную тему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 школьному алгоритму составления связной речи.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смешивать слишком много тем в одной речи. Тогда монолог распадается на отдельные фразы и слушателю трудно понять, о чём герой говорит и к какому выводу он приходит.
</a:t>
            </a:r>
            <a:endParaRPr lang="en-US" sz="1079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говорить без главной мысли. Даже яркие слова не помогают, если речь не связана с ситуацией и не отвечает на вопрос, зачем персонаж начал этот монолог.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злоупотреблять повтором и однотипными фразами. Вместо выразительности появляется монотонность, а важные чувства теряются, потому что текст звучит одинаково от начала до конца.
</a:t>
            </a:r>
            <a:endParaRPr lang="en-US" sz="1048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слабое завершение. Если конец обрывается слишком резко или звучит неестественно, монолог оставляет ощущение незаконченности и не производит нужного впечатления.
</a:t>
            </a:r>
            <a:endParaRPr lang="en-US" sz="106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монологе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 делает монолог живым не только словами, но и голосом, темпом, паузами и взглядом. Благодаря этому одна и та же реплика может звучать как исповедь, спор или просьба.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остановка перед важной фразой меняет смысл всей сцены. Лицо, поза и жесты помогают зрителю понять, что герой скрывает, сомневается или решается на важный шаг.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и актёрское мастерство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монологе эмоции нередко меняются: от тревоги к надежде, от сомнения к решимости.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сомнение и решимость: именно они чаще всего сопровождают внутренний выбор героя и делают монолог напряжённым.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примеров монологов; без точной статистики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эмоции чаще всего выражает монолог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тренирует связную устную речь: помогает не сбиваться, строить логичные фразы и удерживать главную мысль от начала до конца, что полезно на ответах и выступлениях.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повседневном общении этот навык нужен для объяснений, поздравлений, просьб и сообщений. Умение говорить последовательно делает речь яснее и помогает быть услышанным.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литературы монолог учит внимательнее понимать героя. По словам персонажа можно заметить его характер, настроение, уровень образования и отношение к другим людям.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монолог важен в учёбе и 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Монолог: когда одна речь говорит больше, чем спор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показывает, как человек думает и чувствует в важный момент. Он делает героя ближе, а текст — глубже, потому что соединяет мысль, эмоцию и вывод в одну цельную речь.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2026-05-18T18:56:39Z</dcterms:created>
  <dcterms:modified xsi:type="dcterms:W3CDTF">2026-05-18T18:56:39Z</dcterms:modified>
</cp:coreProperties>
</file>