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Николая I и литература 1825–1855 годов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голосом эпохи цензуры, споров и поиска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изменила литературу России
</a:t>
            </a:r>
            <a:endParaRPr lang="en-US" sz="249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декабристов власть усилила контроль над печатью, образованием и общественной жизнью. Писатели отвечали историческими сюжетами, сатирой и размышлениями о судьбе личности и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Николаевская эпоха как время «глухого ответа» литературы
</a:t>
            </a:r>
            <a:endParaRPr lang="en-US" sz="172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говорить о политике было опасно, поэтому писатели чаще использовали намёк, символ и иронию. Так текст мог звучать осторожно, но оставаться острым и значимым.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требовала верности власти и порядку, а литература всё чаще показывала внутренний конфликт человека. Особенно важными стали темы совести, долга и личной свободы.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журналы превратились в пространство общественного разговора. Именно литература помогала читателям понимать противоречия времени и задавать вопросы о будущем России.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в «Капитанской дочке» и «Медном всаднике» особенно заметны тема ответственности человека и связь личной судьбы с историей страны.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«Борис Годунов» обращает внимание на власть, выбор правителя и цену исторических решений. Прошлое у Пушкина становится способом понять настоящее.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в «Мцыри» и «Герое нашего времени» герой ищет свободу, но сталкивается с одиночеством и непониманием окружающих. Это усиливает трагизм образа.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«Смерть Поэта» показывает протест против равнодушия и несправедливости. У обоих писателей важны честь, внутренняя сила и нравственный выбор.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чести, свободы и долга в произведениях Пушкина и Лермонтова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объединила разные художественные пути, но главным итогом стало укрепление классической русской литературы.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XIX 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роли ведущих авторов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николаевского времени и их вклад
</a:t>
            </a:r>
            <a:endParaRPr lang="en-US" sz="193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нравственный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Пушкин соединяет историческое событие и личную ответственность героев. Повесть учит сохранять честь даже в трудных обстоятельствах.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и тайна судьбы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Белкина» и «Пиковая дама» показывают внимание к повседневной жизни и человеческим чувствам. У Пушкина даже обычный сюжет открывает глубокий смысл.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1830-е годы: зрелая проза и историческая тема
</a:t>
            </a:r>
            <a:endParaRPr lang="en-US" sz="181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XIX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первой половины XIX века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писатели искали способ говорить о человеке и обществе без прямых лозунгов.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1840-м годам реализм становится заметнее других направлений, но романтизм, сатира и историческая проза сохраняют важную роль.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1825–1830-е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декабристов усилился контроль над печатью и общественной жизнью. Писателям приходилось осторожнее выбирать темы и способы высказывания.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1835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Университетский устав и цензурные правила сузили возможности свободного обсуждения важных вопросов. Литература всё чаще уходила в намёк, сатиру и исторические сюжеты.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в Европе надзор за печатью стал особенно строгим. Это ещё больше укрепило значение иносказания, скрытого смысла и «второго плана».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литературные ограничения
</a:t>
            </a:r>
            <a:endParaRPr lang="en-US" sz="273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сатира на чиновничью Россию
</a:t>
            </a:r>
            <a:endParaRPr lang="en-US" sz="230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Гоголь показал город, где все боятся проверки и потому сами разоблачают свою ложь. Комедия высмеивает страх, взятки и желание выглядеть важнее, чем есть на самом деле.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раскрывают другой слой проблемы: духовную пустоту помещичьего мира. Чичиков и помещики выглядят смешно, но за комизмом скрыта серьёзная общественная боль.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сделал сатиру не просто смешной, а тревожной. Его произведения заставляли читателя узнавать в героях реальные пороки николаевской России.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отвечала на давление эпохи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русской литературы 1825–1855 годов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«Лишний человек» — это образ образованного и чувствительного героя, который ясно видит недостатки общества, но не находит в нём своего дела и места для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героя соединяет ум, внутреннюю свободу и разочарование. Он помогает понять, почему в литературе эпохи так часто звучат одиночество, сомнение и конфликт с окружающим миром.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«лишнего человека» в литературе 1830–1850-х годов
</a:t>
            </a:r>
            <a:endParaRPr lang="en-US" sz="175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и литературная критика как часть общественной жизни
</a:t>
            </a:r>
            <a:endParaRPr lang="en-US" sz="1695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как разговор 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рассматривал литературу не только как искусство, но и как ответ на вопросы общества. Он показывал, что книга может говорить о жизни страны и её проблемах.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читателей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формировали вкус публики и помогали читателям замечать в произведениях важные мысли о человеке, свободе, ответственности и справедливости.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литературное обсуждение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участвовал в спорах о Пушкине, Гоголе и современной прозе. Благодаря таким обсуждениям литература становилась частью общественной жизни, а не только школьным чтением.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литературы XIX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литературы николаевской эпохи
</a:t>
            </a:r>
            <a:endParaRPr lang="en-US" sz="269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писатели обращались к внутреннему миру героя и его столкновению с государственным порядком.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несвободой, личным выбором и общественными противоречиями.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переход к реализму 1840–1850-х годов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изображал крестьянскую жизнь, показывая не только быт, но и достоинство простых людей, их речь, характеры и трудную судьбу.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природа, деревня и человеческие истории складываются в цельную картину России. Через частные судьбы писатель заставлял задуматься о положении народа.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спокойная, точная и наблюдательная манера стала важным шагом к зрелому реализму. Она подготовила литературу, в которой жизнь показывается без прикрас, но с сочувствием.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по-разному показывают общественные болезни эпохи и судьбу личности в несвободном мире.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 литературе 9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эпохи и их проблематика
</a:t>
            </a:r>
            <a:endParaRPr lang="en-US" sz="204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их главные темы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одиночество, протест и внутренний конфликт
</a:t>
            </a:r>
            <a:endParaRPr lang="en-US" sz="1791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Лермонтова герой часто чувствует себя одиноким и непонятым. Он ищет смысл, но не находит поддержки среди людей и потому звучит особенно трагично.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и внутренняя сила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лермонтовский герой не слабый. Он спорит с миром, сохраняет достоинство и внутреннюю свободу, даже если остаётся в разладе с окружающей действительностью.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литературы XIX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художественных средств в литературе эпохи
</a:t>
            </a:r>
            <a:endParaRPr lang="en-US" sz="175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соединяли несколько приёмов в одном произведении, чтобы точнее показать человека и общество.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психологизм и сатира; именно они сильнее всего помогают раскрыть характер и среду.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журналы и литературная жизнь
</a:t>
            </a:r>
            <a:endParaRPr lang="en-US" sz="261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 споров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быстро распространяли новые произведения и идеи. Через них читатели узнавали о книгах, а писатели спорили о том, какой должна быть литература.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издания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привлекали «Современник» и «Отечественные записки». Именно там обсуждались важные тексты, которые влияли на вкусы и взгляды образованной публики.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аудитория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становилась общей темой для разговора в семьях, кружках и школах. Люди обсуждали героев, поступки и идеи, а не только красивый язык произведений.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правда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касались того, должна ли книга учить, обличать несправедливость и точно изображать реальность. Так чтение превращалось в размышление о жизни страны.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литературы эпохи Николая I
</a:t>
            </a:r>
            <a:endParaRPr lang="en-US" sz="272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этого времени научили литературу говорить о главных вопросах жизни: свободе, долге, чести, ответственности и цене человеческого достоинства в несвободном обществе.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яркие художественные типы: лишний человек, маленький человек, герой-одиночка. Эти образы стали понятными для читателей и важными для всей русской классики.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1825–1855 годов не только отражала эпоху, но и помогала обществу задумываться о будущем. Поэтому её называют совестью николаевского времени.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николаевская эпоха важна для школьного изучения литературы
</a:t>
            </a:r>
            <a:endParaRPr lang="en-US" sz="2971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Николая I литература стала главным способом говорить о человеке, обществе и стране. Она научила видеть правду жизни, понимать героев и размышлять о будущем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2026-05-23T04:21:08Z</dcterms:created>
  <dcterms:modified xsi:type="dcterms:W3CDTF">2026-05-23T04:21:08Z</dcterms:modified>
</cp:coreProperties>
</file>