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Меняющееся общество: обзор и ключевые темы урока
</a:t>
            </a:r>
            <a:endParaRPr lang="en-US" sz="3565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и факторов, формирующих современное общество и его культуру.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меняющегося общества и его значение
</a:t>
            </a:r>
            <a:endParaRPr lang="en-US" sz="2171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Меняющееся общество — это динамичная система, где происходят исторические и социальные преобразования. Быстрые перемены требуют от новых поколений адаптации и понимания новых условий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открывает новые возможности и меняет способы производства, общения и обучения, формируя новую реальность для всех сфер жизни.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влияют на работу и досуг, расширяя доступ к информации и создавая новые форматы общения и развлечений.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приводит к росту городов и трансформирует образ жизни, создавая новые социальные и экономические вызовы.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демографические сдвиги усиливают культурный обмен и влияют на семьи, ценности и социальные отношения общества.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изменений в современном обществе
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трансформаций общества в истории
</a:t>
            </a:r>
            <a:endParaRPr lang="en-US" sz="192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XIX века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ручного труда к механизированному производству стал отправной точкой массовых социальных и экономических преобразований в обществе, что повлияло на образ жизни и занятость.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компьютеров и интернета в XX веке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Компьютеризация изменила способы обработки информации и коммуникации, а интернет открыл доступ к глобальным знаниям и связям почти мгновенно.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мобильных устройств и соцсетей в XXI веке
</a:t>
            </a:r>
            <a:pPr algn="l" indent="0" marL="0">
              <a:lnSpc>
                <a:spcPct val="90000"/>
              </a:lnSpc>
              <a:buNone/>
            </a:pPr>
            <a:r>
              <a:rPr lang="en-US" sz="3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технологии и социальные платформы сделали общение и доступ к развлечениям максимально мобильными, формируя новые привычки и цифровые культуры.
</a:t>
            </a:r>
            <a:endParaRPr lang="en-US" sz="105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трансформаций общества в истории
</a:t>
            </a:r>
            <a:endParaRPr lang="en-US" sz="192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особенно заметен в Китае, что существенно меняет социально-экономическую структуру этих стран.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/ World Bank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доли городского населения в России, Китае и Индии за последние три десятилетия и их влияние на общество.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урбанизации в различных странах (1990–2022)
</a:t>
            </a:r>
            <a:endParaRPr lang="en-US" sz="194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Яндекс, ВЦИОМ,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расширение доступа к интернету
</a:t>
            </a:r>
            <a:endParaRPr lang="en-US" sz="228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доля подростков, пользующихся интернетом, достигла 85% к 2023 году, меняя способы получения информации и общения.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трансформация меняет повседневную жизнь, обучая новым навыкам и открывая возможности для досуга.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новых субкультур среди молодежи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киберспорта, аниме и блогерства формирует уникальные сообщества подростков с собственными интересами и культурой общения, расширяя культурное разнообразие.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навыков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осваивают новые технологии, участвуют в онлайн-играх и киберспорте, что способствует формированию важных умений и социализации в цифровом пространстве.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изменений на подростков
</a:t>
            </a:r>
            <a:endParaRPr lang="en-US" sz="2114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досуга: цифровые увлечения подростков
</a:t>
            </a:r>
            <a:endParaRPr lang="en-US" sz="178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видеоигр и стриминговых платформ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Twitch и YouTube привлекают множество школьников, делая видеоигры не только развлечением, но и социальной активностью и творчеством.
</a:t>
            </a:r>
            <a:endParaRPr lang="en-US" sz="12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студии и секции
</a:t>
            </a:r>
            <a:pPr algn="l" indent="0" marL="0">
              <a:lnSpc>
                <a:spcPct val="90000"/>
              </a:lnSpc>
              <a:buNone/>
            </a:pPr>
            <a:r>
              <a:rPr lang="en-US" sz="4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онлайн-форматов позволяет детям заниматься спортом и творчеством из дома, что стало особенно актуально после пандемии.
</a:t>
            </a:r>
            <a:endParaRPr lang="en-US" sz="1207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в дополненную реальность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63% школьников в России использовали AR-приложения в 2022 году, что меняет восприятие игр и обучения, погружая в интерактивный опыт.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досуга: цифровые увлечения подростков
</a:t>
            </a:r>
            <a:endParaRPr lang="en-US" sz="178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ценности и приоритеты молодёжи
</a:t>
            </a:r>
            <a:endParaRPr lang="en-US" sz="250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учатся самостоятельности, осваивая критическое мышление и ответственность через проекты и учебную деятельность в цифровой среде.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активность проявляется в участии в школьном самоуправлении, дебатах и волонтерских инициативах, развивая чувство гражданственности.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становится ключевой компетенцией, позволяющей адаптироваться и эффективно взаимодействовать в современном обществе.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и многообразие: новые ценности общества XXI века
</a:t>
            </a:r>
            <a:endParaRPr lang="en-US" sz="1695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становится важным социальным принципом, поддерживающим уважение к различным культурным, этническим и личностным особенностям.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кампании активно борются с дискриминацией, способствуя формированию инклюзивной среды в образовательных учреждениях.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обучают школьников навыкам взаимодействия с различными группами, развивают эмпатию и понимание многообразия.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показывают, что большинство подростков осознают важность уважения различий и готовы поддерживать разнообразие в обществе.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платформа для самовыражения подростков
</a:t>
            </a:r>
            <a:pPr algn="l" indent="0" marL="0">
              <a:lnSpc>
                <a:spcPct val="90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90% подростков в России активны в социальных сетях, используя их для обмена мыслями и творчеством. Это позволяет молодым людям создавать собственные сообщества и находить поддержку среди сверстников.
</a:t>
            </a:r>
            <a:endParaRPr lang="en-US" sz="762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дезинформации и кибербуллинга в интернете
</a:t>
            </a:r>
            <a:pPr algn="l" indent="0" marL="0">
              <a:lnSpc>
                <a:spcPct val="90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недостоверной информации в соцсетях вызывает недопонимания и конфликты. Кибербуллинг становится новой формой травли, требующей внимания от родителей и школы для защиты подростков.
</a:t>
            </a:r>
            <a:endParaRPr lang="en-US" sz="762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сетей на образование и социальную активность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площадки становятся инструментом для самообразования и участия в социальных проектах, давая молодежи возможность расширять знания и формировать гражданские позиции.
</a:t>
            </a:r>
            <a:endParaRPr lang="en-US" sz="762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сети: влияние на общественную жизнь и мышление
</a:t>
            </a:r>
            <a:endParaRPr lang="en-US" sz="16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миграционные процессы в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2021 году около 4 миллионов россиян сменили регионы проживания, что способствует экономическому развитию и изменению культурного ландшафта городов и поселков страны.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миграция и формирование многонациональных сообществ
</a:t>
            </a:r>
            <a:pPr algn="l" indent="0" marL="0">
              <a:lnSpc>
                <a:spcPct val="90000"/>
              </a:lnSpc>
              <a:buNone/>
            </a:pPr>
            <a:r>
              <a:rPr lang="en-US" sz="4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281 миллион международных мигрантов, что обогащает культуры стран и создает вызовы для интеграции и сохранения гармонии в обществе.
</a:t>
            </a:r>
            <a:endParaRPr lang="en-US" sz="135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интеграция: влияние на структуру общества
</a:t>
            </a:r>
            <a:endParaRPr lang="en-US" sz="1846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подростков в экологических проектах
</a:t>
            </a:r>
            <a:pPr algn="l" indent="0" marL="0">
              <a:lnSpc>
                <a:spcPct val="90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72% российских школьников поддерживают участие в экологических акциях, таких как раздельный сбор мусора и мероприятия "Чистые игры", что свидетельствует о росте экологической сознательности.
</a:t>
            </a:r>
            <a:endParaRPr lang="en-US" sz="762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школьного предмета "Экология"
</a:t>
            </a:r>
            <a:pPr algn="l" indent="0" marL="0">
              <a:lnSpc>
                <a:spcPct val="90000"/>
              </a:lnSpc>
              <a:buNone/>
            </a:pPr>
            <a:r>
              <a:rPr lang="en-US" sz="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2024 года во многих российских школах вводят предмет "Экология", направленный на формирование у молодежи понимания важности сохранения природы и устойчивого развития.
</a:t>
            </a:r>
            <a:endParaRPr lang="en-US" sz="905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инициативы с участием молодежи
</a:t>
            </a:r>
            <a:pPr algn="l" indent="0" marL="0">
              <a:lnSpc>
                <a:spcPct val="90000"/>
              </a:lnSpc>
              <a:buNone/>
            </a:pPr>
            <a:r>
              <a:rPr lang="en-US" sz="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участвуют во Всемирном Дне Земли и других акциях, объединяющих молодежь из разных стран для совместных усилий по борьбе с климатическими изменениями.
</a:t>
            </a:r>
            <a:endParaRPr lang="en-US" sz="80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и молодежные инициативы
</a:t>
            </a:r>
            <a:endParaRPr lang="en-US" sz="17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пандемии на образовательные 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4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стала толчком к массовому внедрению дистанционного обучения с использованием платформ Zoom и Яндекс.Учебник, изменив форматы уроков и коммуникацию между учителями и учениками.
</a:t>
            </a:r>
            <a:endParaRPr lang="en-US" sz="1289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онлайн-образования в бизнесе и языковом обучении
</a:t>
            </a:r>
            <a:pPr algn="l" indent="0" marL="0">
              <a:lnSpc>
                <a:spcPct val="90000"/>
              </a:lnSpc>
              <a:buNone/>
            </a:pPr>
            <a:r>
              <a:rPr lang="en-US" sz="4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2020 по 2023 годы количество учащихся на онлайн-курсах увеличилось в три раза, что повысило требования к самоорганизации и внедрению новых мотивационных методов в учебный процесс.
</a:t>
            </a:r>
            <a:endParaRPr lang="en-US" sz="1342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дистанционному и смешанному обучению
</a:t>
            </a:r>
            <a:endParaRPr lang="en-US" sz="1974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семей с одним родителем в крупных городах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2022 года 45% детей в российских мегаполисах воспитываются в семьях с одним родителем, что меняет традиционные семейные модели и требует новой социальной поддержки.
</a:t>
            </a:r>
            <a:endParaRPr lang="en-US" sz="1097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типы семейных отношений и поддержка детей
</a:t>
            </a:r>
            <a:pPr algn="l" indent="0" marL="0">
              <a:lnSpc>
                <a:spcPct val="90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чаще встречаются семьи без официальной регистрации брака и смешанные семьи, где важную роль играют вовлечение отцов и различные формы материальной заботы.
</a:t>
            </a:r>
            <a:endParaRPr lang="en-US" sz="1080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семья: разнообразие форм и традиций
</a:t>
            </a:r>
            <a:endParaRPr lang="en-US" sz="1952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волонтёрских организаций и участников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в России более 16 миллионов человек приняли участие в волонтёрской деятельности, помогая животным, пожилым и участвуя в экологических субботниках.
</a:t>
            </a:r>
            <a:endParaRPr lang="en-US" sz="142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личностных навыков через волонтёрство
</a:t>
            </a:r>
            <a:pPr algn="l" indent="0" marL="0">
              <a:lnSpc>
                <a:spcPct val="90000"/>
              </a:lnSpc>
              <a:buNone/>
            </a:pPr>
            <a:r>
              <a:rPr lang="en-US" sz="4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 способствуют развитию лидерства, ответственности и умения работать в команде у молодежи, что важно для их социальной адаптации и будущей профессиональной жизни.
</a:t>
            </a:r>
            <a:endParaRPr lang="en-US" sz="1392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развитие социальной ответственности
</a:t>
            </a:r>
            <a:endParaRPr lang="en-US" sz="1876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востребованные профессии среди молодежи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IT, экология и биотехнологии стали лидерами по интересу у молодежи в 2023 году, отражая тенденции рынка труда и технологического развития.
</a:t>
            </a:r>
            <a:endParaRPr lang="en-US" sz="88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гибких навыков в современном мире
</a:t>
            </a:r>
            <a:pPr algn="l" indent="0" marL="0">
              <a:lnSpc>
                <a:spcPct val="90000"/>
              </a:lnSpc>
              <a:buNone/>
            </a:pPr>
            <a:r>
              <a:rPr lang="en-US" sz="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Коммуникативность, креативность и критическое мышление становятся ключевыми компетенциями, необходимыми для успешной карьеры в быстро меняющемся обществе.
</a:t>
            </a:r>
            <a:endParaRPr lang="en-US" sz="850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школьных предметов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«Основы программирования» и «Экономика» помогают учащимся осваивать современные знания и готовят их к вызовам профессионального будущего.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профессии и навыки будущего
</a:t>
            </a:r>
            <a:endParaRPr lang="en-US" sz="22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образовательным онлайн-платформам
</a:t>
            </a:r>
            <a:pPr algn="l" indent="0" marL="0">
              <a:lnSpc>
                <a:spcPct val="90000"/>
              </a:lnSpc>
              <a:buNone/>
            </a:pPr>
            <a:r>
              <a:rPr lang="en-US" sz="4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более 80% старшеклассников в России используют «Википедию», «Coursera» и «Stepik» для углубления знаний и выполнения учебных проектов.
</a:t>
            </a:r>
            <a:endParaRPr lang="en-US" sz="1370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поиск информации как основа обучения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4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всё активнее применяют навыки самостоятельного поиска и анализа информации, что способствует развитию критического мышления и ответственности за собственное образование.
</a:t>
            </a:r>
            <a:endParaRPr lang="en-US" sz="13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мышление: свободный доступ к информации и саморазвитие
</a:t>
            </a:r>
            <a:endParaRPr lang="en-US" sz="169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интереса к проектной работе и командным инициативам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участвуют в совместных проектах и ученических сообществах, что формирует умение работать в коллективе и брать на себя ответственность.
</a:t>
            </a:r>
            <a:endParaRPr lang="en-US" sz="88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олимпиад и конкурсов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как «Большая перемена» и Всероссийская олимпиада способствуют развитию творческих и интеллектуальных способностей, а также социальной активности учащихся.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школьных кружков и клубов по интересам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число внеурочных занятий, где молодежь раскрывает свои таланты и формирует лидерские качества в дружественной атмосфере.
</a:t>
            </a:r>
            <a:endParaRPr lang="en-US" sz="88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сообщества и проектная деятельность как фактор развития гражданственности
</a:t>
            </a:r>
            <a:endParaRPr lang="en-US" sz="16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молодёжи в динамичном обществе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меняется стремительно, и молодёжь становится активным участником этих процессов, развивая навыки, ценности и ответственность для успешного будущего.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2026-05-11T02:10:40Z</dcterms:created>
  <dcterms:modified xsi:type="dcterms:W3CDTF">2026-05-11T02:10:40Z</dcterms:modified>
</cp:coreProperties>
</file>