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ставил правду, совесть и сострадание выше личного покоя.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«Свободы верный воин»: Н. А. Некрасов как поэт гражданской ответственности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его эпоха: время перемен и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жил в XIX веке, когда крепостное право, цензура и бедность большинства остро определяли жизнь страны. Литература тогда все чаще говорила о судьбе простого человека и общественном долге.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человек, который не просто любит свободу, а хранит верность ее идеалу даже тогда, когда за это приходится спорить, страдать или идти против равнодушия.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«свободы верного воина»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«воин» здесь понимается образно: он защищает правду не оружием, а честным словом, убеждением и внутренней смелостью в выборе своей позиции.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связан с совестью и ответственностью: нельзя молчать перед несправедливостью, если считаешь себя честным и достойным человеком.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поэт, редактор, гражданин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«Современника»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был одним из тех, кто сделал журнал «Современник» центром литературной жизни. На его страницах обсуждали судьбу страны, роль писателя и острые вопросы времени. Для иллюстрации подойдут обложка журнала и кабинет редактора.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 жизни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стихах Некрасов писал о крестьянском труде, бедности, дороге, боли и надежде. Его герои — живые люди, которых легко представить на улице, в поле или в избе. Визуально это поддержат портрет поэта и иллюстрации к его произведениям.
</a:t>
            </a:r>
            <a:endParaRPr lang="en-US" sz="12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показывал, что у простых людей есть право на уважение, голос и человеческое достоинство, а равнодушие к их судьбе делает общество нравственно слабым.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Некрасова называют защитником свободы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звучит сочувствие к угнетенным и резкая критика несправедливости, поэтому свобода у Некрасова всегда связана с правдой и совестью.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литература была не украшением жизни, а способом говорить о долге, честности и будущем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гражданской лирики Некрасова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у Некрасова выходит судьба народа, а остальные темы раскрывают, почему эта судьба требует ответа от поэта.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гражданская лирика строится вокруг народа, а поэзия становится формой нравственного участия.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Н. А. Некрасова; тематическое обобщение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494" y="1601732"/>
            <a:ext cx="331313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поэзии Некрасова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бурлаки, рабочие и женщины показаны не как абстрактные фигуры, а как конкретные люди со своей болью, силой и достоинством.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использует интонации, близкие к разговору, поэтому его стихи звучат естественно и убедительно, а смысл становится особенно ясным для читателя.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отделяет себя от народа: он сочувствует его трудной жизни и заставляет читателя увидеть в бедном человеке личность, а не только социальное положение.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этих стихов в том, что народ заслуживает уважения, справедливости и права быть услышанным в жизни страны.
</a:t>
            </a:r>
            <a:endParaRPr lang="en-US" sz="12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15829"/>
            <a:ext cx="3287100" cy="1329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Некрасова и тема свободы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произведения раскрывают гражданскую позицию поэта.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свобода связана с правдой, долгом и вниманием к жизни народа.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А. Некрасова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сталкиваются два взгляда на литературу: можно искать спокойствия и держаться в стороне, а можно считать слово обязанностью перед людьми и временем.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«Поэт и гражданин» как спор о долге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героев показывает: талант без ответственности теряет нравственную силу, а настоящая свобода связана с верностью правде.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требует, чтобы поэт не прятался от боли общества, а говорил о том, что важно для народа и для совести.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поэма звучит как призыв к честной позиции: молчание тоже становится выбором, за который нужно отвечать.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образ «верного воина свободы»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жизненного наблюдения к гражданской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труда и страдания в стихах Некрасова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труд не как красивую декорацию, а как тяжелую повседневность: путь по снегу, изнурительную работу, голод и усталость простых людей.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детали поэт заставляет увидеть реальную жизнь XIX века, где бедность и бесправие были обычным опытом, а человеческое терпение — испытанием.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использует повторы, риторические вопросы и разговорные интонации. Благодаря этому стихотворение воспринимается как живая, искренняя речь, обращенная прямо к читателю.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гражданской лирики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строит стихи на резких контрастах: рядом оказываются бедность и богатство, надежда и отчаяние, молчание и протест, поэтому смысл звучит особенно остро.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помогает сильнее передать боль, гнев и веру в справедливость. У Некрасова художественная выразительность всегда связана с гражданским содержанием.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гражданской поэзии Некрасова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как личное переживание поэта превращается в общественный призыв и помогает читателю не оставаться равнодушным.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выражены сочувствие и надежда: именно они поддерживают гражданский пафос и не дают стихам перейти в одно только осуждение.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гражданской лирики Н. А. Некрасова по школьной программе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свобода начинается с внутренней честности: человек остается свободным, когда не изменяет совести и не оправдывает равнодушие к чужой беде.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нравственный выбор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свобода требует ответственности за слово и поступок. Поэтому молчание перед несправедливостью у поэта воспринимается как нравственная слабость.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образ «верного воина свободы» не только литературным, но и жизненным примером: свобода без сострадания и долга теряет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раскрывают смысл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понять, на чем держится гражданская лирика Некрасова и почему она звучит как нравственный урок.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связаны между собой: свобода требует совести, совесть — долга, а сострадание делает гражданскую позицию поэта человечной.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Н. А. Некрасова, школьный литературный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понятна подросткам, потому что в школе тоже приходится выбирать: промолчать или поддержать, пройти мимо или помочь. Это близко повседневному опыту.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близка школьникам 9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Некрасова учат замечать несправедливость, защищать слабого и уважать достоинство другого человека. Такие ситуации знакомы каждому классу и каждой семье.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делает видимыми образ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черты особенно важны для гражданского героя у Некрасова и какие качества дополняют друг друга.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стойкость и сострадание: именно они создают образ человека, который выдерживает трудности и не отступает перед правдой.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А. Некрасова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личному нравственному выбору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 художественного впечатления к осознанному поступку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что настоящий защитник свободы не уходит от боли других людей и умеет превращать сочувствие в честную гражданскую позицию.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«Свободы верный воин»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соединяет любовь к народу, чувство долга и неприятие несправедливости, поэтому слово становится способом служения правде.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«верного воина» важен тем, что напоминает: моральная смелость начинается с умения слышать чужую боль и не оправдывать равнодушие.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остается значимой в школе: она учит думать о собственном выборе, ответственности и уважении к человеческому достоинству.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слово, которое учит ответственности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«верного воина свободы» у Некрасова напоминает, что сила слова измеряется совестью, состраданием и готовностью защищать человека. Эти ценности актуальны и сегодня.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2026-05-23T02:12:20Z</dcterms:created>
  <dcterms:modified xsi:type="dcterms:W3CDTF">2026-05-23T02:12:20Z</dcterms:modified>
</cp:coreProperties>
</file>