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или фильмы: что лучше для изучения и понимания истории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сюжет, героев, язык и эмоции в книге и фильме.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 уроке английского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фильмы помогают учить лексику, слышать живую речь и замечать культурные детали. Сравнение показывает, как одна история меняется от страницы к экрану и что лучше для разных целей.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чтение книги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 своём темпе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можно читать медленно, останавливаться на сложных местах и возвращаться к фразам снова. Это помогает лучше понять текст и не потерять важные детали сюжета.
</a:t>
            </a:r>
            <a:endParaRPr lang="en-US" sz="1381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 мотивы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автор часто объясняет, что чувствует и думает персонаж, почему он так поступает. Читатель видит не только действие, но и внутреннюю причину поступка.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новой лексики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знакомит со словами, описывающими эмоции, характер, отношения и обстановку. В контексте такие выражения запоминаются лучше и расширяют словарный запас по английскому.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длинных фразах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часто встречаются сложные предложения, разные времена и связки между частями текста. Для урока это полезно: можно увидеть, как язык работает в более развёрнутой форме.
</a:t>
            </a:r>
            <a:endParaRPr lang="en-US" sz="12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просмотр фильма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английская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позволяет слышать произношение, ритм, паузы и интонацию. Это особенно важно для понимания того, как английский звучит в реальном общении, а не только в учебнике.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картинку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сразу видит лица, жесты, место действия и настроение сцены. Изображение помогает быстрее понять сюжет, даже если некоторые слова пока остаются незнакомыми.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мимика и игра актёров делают чувства героев заметными почти сразу. Благодаря этому фильм легче запоминается и сильнее влияет на впечатление от истории.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аудирования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полезен для тренировки понимания на слух: можно слышать разговорные выражения, сокращённые формы и естественные паузы. Субтитры помогают связать звучание слова с его написанием.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показывают, что форматы сильны в разных аспектах: книга раскрывает детали, а фильм ускоряет понимание и делает речь более заметной.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книги и фильма по ключевым признакам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глубокого чтения лучше подходит книга, а для быстрого восприятия сюжета и аудирования — фильм.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по признакам, заданным в теме презентации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87" y="395577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книга раскрывает героев глубже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может показать сомнения, страхи, надежды и воспоминания героя. Читатель понимает не только поступок, но и скрытую причину, которая к нему привела.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романах часто встречаются слова, связанные с чувствами, дружбой, конфликтом и поддержкой. Это помогает лучше понимать лексику по теме personality and feelings.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отношения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даёт больше времени для наблюдения за характером персонажа: как он говорит, что замечает и как меняется. Такой анализ развивает внимательность к тексту и языку.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Подробное описание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00" y="1531350"/>
            <a:ext cx="4379200" cy="26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фильм: краткое сравнение для урока английского
</a:t>
            </a:r>
            <a:endParaRPr lang="en-US" sz="2285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учебной темы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в чём каждый формат особенно полезен для понимания истории и изучения языка.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сильнее в деталях и анализе, фильм — в наглядности и скорости. На уроке они хорошо дополняют друг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экранизации часто отличаются от книг
</a:t>
            </a:r>
            <a:endParaRPr lang="en-US" sz="199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Большой объём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может содержать много линий, подробных описаний и дополнительных героев. Всё это трудно полностью перенести в фильм, поэтому часть материала приходится сокращать.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Отбор ключевых сцен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Сценарист оставляет только самые важные эпизоды, чтобы история сохранила смысл и уложилась во время показа. Менее значимые сцены часто объединяются или убираются.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Съёмка и монтаж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Режиссёр, актёры, оператор и художники создают экранный образ истории. Монтаж, музыка и звук усиливают впечатление, но могут менять ритм и порядок некоторых событий.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Другое восприятие зрителя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история выглядит цельнее и динамичнее, но отдельные детали могут исчезнуть. Поэтому книга и фильм нередко дают разные, хотя и связанные между собой впечатления.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история превращается в книгу и фильм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литературного текста к экранной версии и обратно к личному впечатлению читателя или зрителя.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книга особенно полезна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лучше подходит, когда в истории много описаний, дополнительных событий и важных мелочей. Читатель может спокойно следить за ними и возвращаться к нужному месту.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деталей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герои меняются, спорят, сомневаются и переживают внутренний конфликт, книга помогает понять их глубже. Автор может объяснить причины поступков и показать развитие личности.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характеры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Фантастика, детектив, приключенческий роман и историческая проза часто выигрывают от большого объёма текста. В них важны мир, загадка, последовательность событий и подробная атмосфера.
</a:t>
            </a:r>
            <a:endParaRPr lang="en-US" sz="966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длинных жанров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полезна для расширения словаря, поиска устойчивых выражений и наблюдения за правильным построением фраз. Это помогает не только понимать историю, но и улучшать язык.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изучения английского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фильм особенно полезен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обзор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помогает быстро понять, что происходит в истории, даже если словарный запас пока ограничен. Сюжет становится яснее благодаря картинке, действиям героев и понятным визуальным подсказкам.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Актёрская игра, музыка и крупные планы делают чувства персонажей заметными сразу. Это особенно полезно, когда нужно понять отношения между героями без долгого чтения описаний.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английский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часто слышны короткие реплики, повседневные слова и естественная интонация. Поэтому ученик лучше замечает, как звучит английская речь в обычном общении.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динамичным сценам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действия, комические эпизоды и истории с сильной атмосферой легче воспринимаются на экране. Фильм удерживает внимание и помогает запомнить эпизоды через звук и изображение.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форматы по-разному поддерживают память: книга лучше помогает удерживать детали, а фильм — визуально сильные моменты.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запоминается у подростков: текст или экран
</a:t>
            </a:r>
            <a:endParaRPr lang="en-US" sz="239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анализа полезно сравнивать не «лучший» формат, а тот тип памяти, который нужен в конкретной учебной задаче.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сопоставление форматов по материалам презентации; значения условные, используются для наглядного сравнения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читает книгу, он сам представляет лицо героя, комнату, улицу и настроение сцены. Поэтому одна и та же история у каждого складывается немного по-своему и остаётся в памяти как личный образ.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рождается собственный образ
</a:t>
            </a:r>
            <a:endParaRPr lang="en-US" sz="1494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образ уже создан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фильме зритель видит готовую картину: костюмы, свет, движения и выражение лиц выбраны режиссёром и актёрами. Это делает восприятие быстрее, но оставляет меньше свободы для воображения.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увидеть одну историю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книги и их экранизации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литературные и киноадаптации; обобщение по учебным примерам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примеры известных произведений и того, как они меняются при переносе на экран.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экранизации чаще всего меняются объём деталей, порядок сцен и способ показа героев, но основная история обычно сохраняется.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формат для учебной цели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полезнее, когда важно встретить новые слова, устойчивые выражения и длинные фразы. Читатель может остановиться, перечитать трудное место и спокойно понять смысл в контексте.
</a:t>
            </a:r>
            <a:endParaRPr lang="en-US" sz="1284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аудирование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лучше подходит для тренировки понимания на слух. В нём слышны произношение, паузы, интонация и живая разговорная речь, а картинка помогает догадаться о значении реплик.
</a:t>
            </a:r>
            <a:endParaRPr lang="en-US" sz="1261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важен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быстро узнать, о чём история и как развиваются события, фильм удобнее. Он сокращает путь к пониманию и сразу показывает отношения между героями.
</a:t>
            </a:r>
            <a:endParaRPr lang="en-US" sz="1385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 — полный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урока особенно полезно сочетать оба формата. Книга развивает чтение и работу с текстом, а фильм — восприятие речи и умение замечать смысловые различия.
</a:t>
            </a:r>
            <a:endParaRPr lang="en-US" sz="132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книгу и фильм на уроке английского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учебного анализа текста и экранизации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63" y="1594171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75" y="397599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многие любят оба формата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развивает внимание к словам, терпение и умение замечать тонкие детали. Ученик сам строит картину событий и лучше запоминает описания, если возвращается к тексту несколько раз.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вдумчивости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Экранная версия быстро погружает в сюжет через изображение, звук и музыку. Даже сложные сцены становятся понятнее, потому что эмоции героев видны сразу без долгих пояснений.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помогает войти в историю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прочитать, а потом посмотреть, история воспринимается глубже. Ученику легче сравнить язык, заметить отличия и понять, как один сюжет работает в двух форматах.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дают больше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распределяются по-разному, поэтому в классе обычно есть и любители чтения, и те, кому легче воспринимать историю на экране.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для разных учеников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ученики выбирают разные пути к пониманию, и это нормально: формат стоит подбирать под цель, а не под единственный «правильный» вариант.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предпочтений для анализа на уроке; данные условные, предназначены для сравнения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сравнения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сильнее в деталях: она показывает мысли героя, описание места и причины поступков. Такой формат требует больше времени, но помогает лучше понимать характеры и смысл событий.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фильма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выигрывает там, где важны движение, музыка и быстрый переход от сцены к сцене. Он сразу создаёт образ истории и помогает увидеть эмоции без долгого чтения.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учебные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цель — словарь и чтение, чаще выбирают книгу. Если нужны аудирование и понимание живой речи, удобнее фильм. Выбор зависит от того, чему именно учится школьник.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предпочтение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формат не отменяет другой, потому что интересы учеников разные. Кому-то ближе спокойное чтение, а кому-то — динамика и звук, и оба варианта могут быть полезны.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фильм: две стороны одной истории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развивает чтение, словарь и внимание к деталям, а фильм тренирует слух, показывает эмоции и быстрее ведёт к сюжету. Вместе они делают изучение английского живым и понятным.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2026-05-31T09:59:08Z</dcterms:created>
  <dcterms:modified xsi:type="dcterms:W3CDTF">2026-05-31T09:59:08Z</dcterms:modified>
</cp:coreProperties>
</file>