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большой, разный, 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моря, вулканы и города в одном регионе.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 главного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по площади регион России. Здесь соседствуют океан, тайга, порты, вулканы и заповедники, а жизнь людей тесно связана с природой и транспортом.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Дальний Восток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региона входят Приморье, Хабаровский край, Амурская область, Камчатка, Сахалин, Чукотка и Якутия. Вместе они образуют огромную и очень неоднородную территорию.
</a:t>
            </a:r>
            <a:endParaRPr lang="en-US" sz="123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регион выходит к Тихому океану, а на карте заметны морские границы и важные прибрежные районы. Это делает его частью морских и сухопутных связей.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граничит с Китаем и КНДР, поэтому здесь особенно заметны международные маршруты, пограничные переходы и торговые связи. География напрямую влияет на экономику.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северных районов до южных побережий меняются климат, растительность и условия жизни. Именно поэтому регион кажется сразу несколькими природными мирами в одной части страны.
</a:t>
            </a:r>
            <a:endParaRPr lang="en-US" sz="12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в регионе хорошо читается с севера на юг.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городов: Якутск, Владивосток, Петропавловск-Камчатский, Южно-Сахалинск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очень резко: от морозной зимы до короткого лета, когда особенно заметны контрасты между сушей и морским побережьем.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районы мягче и влажнее, а континентальные территории холоднее зимой. Это показывает сильное влияние океана на климат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знаменит регион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действующими вулканами, которые видны издалека и формируют необычный рельеф. Для школьника это почти учебник геологии под открытым небом.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 — одно из самых узнаваемых мест региона. Здесь горячие струи воды и пара помогают понять, как работает подземное тепло Земли.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источники встречаются в разных районах и используются не только для интереса туристов, но и как важный природный признак активных недр.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бухты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бухты и скалистые берега дополняют картину. В одном регионе можно увидеть и океанские пейзажи, и горные ландшафты, и следы вулканической активности.
</a:t>
            </a:r>
            <a:endParaRPr lang="en-US" sz="12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геотермальная энергия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относится к зоне, где земная кора особенно активна. Поэтому здесь много вулканов, горячих источников и признаков постоянного движения недр.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породы долго сохраняют тепло. Оно поднимается к поверхности и создаёт условия для гейзеров, паровых выходов и горячих вод.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станции используют это тепло для получения энергии. Такой способ помогает обеспечивать дома и объекты теплом без привычного топлива.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районов это особенно важно: местные ресурсы снижают зависимость от дальних поставок и делают энергоснабжение более устойчивым.
</a:t>
            </a:r>
            <a:endParaRPr lang="en-US" sz="11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Дальнего Востока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 — крупнейшая дикая кошка России. Он живёт в лесах юга региона и нуждается в больших, спокойных территориях с достаточным числом добычи.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хищник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считается одной из самых редких больших кошек мира. Его сохранение требует охраны лесов и строгой борьбы с браконьерством.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региона встречаются киты, тюлени и морские птицы. Их жизнь зависит от холодных вод, где много пищи и богатые кормовые цепочки.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Крабы, рыба и другие обитатели холодных морей поддерживают всю экосистему. Благодаря этому прибрежные районы особенно богаты живой природой.
</a:t>
            </a:r>
            <a:endParaRPr lang="en-US" sz="13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главные породы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задают облик дальневосточных лесов.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региона формируется в основном этими породами деревьев: они выдерживают холод, ветры и длинную зиму.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природоведения по теме тайги Дальнего Востока
</a:t>
            </a:r>
            <a:endParaRPr lang="en-US" sz="11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рыболовство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главная река и рыба связаны с жизнью людей и природой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и лососёвые виды поддерживают и природу, и хозяйство, поэтому реки здесь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региональным природным описаниям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коренных народов особенно заметны в культуре и традициях региона.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как минимум 8 крупных коренных народов, и именно они сохраняют языки, промыслы и традиции, которые делают Дальний Восток культурно уникальным.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коренных народов Дальнего Востока России; материалы школьной энциклопедии о регионе.
</a:t>
            </a:r>
            <a:endParaRPr lang="en-US" sz="10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исторического развития региона по этапам освоения, закрепления границ и роста транспортной сети.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освоение региона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 которым читается весь регион
</a:t>
            </a:r>
            <a:endParaRPr lang="en-US" sz="2713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Владивосток: город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читается с высоты и с набережной: мосты, бухты и морской порт сразу задают ему образ большого прибрежного города. Здесь особенно хорошо видно, как океан, транспорт и городская жизнь соединяются в одном месте.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Хабаровск: Амур и набережная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Хабаровск раскрывается через Амур: длинная набережная, простор реки и вид на движение судов делают город очень узнаваемым. Это один из тех городов, где природа и городская среда постоянно находятся рядом.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Якутск: Север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запоминается сильнее всего своим климатом и северной атмосферой. Здесь особенно заметны традиции Якутии, а сама городская среда помогает понять, как люди живут и работают в очень холодных условиях.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и БАМ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 ОАО «РЖД» о длине магистралей: Транссибирская магистраль — 9288 км, БАМ — 4324 км.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магистрали стали главными сухопутными артериями региона и связали его с европейской частью страны через большие расстояния и сложный рельеф.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заметно длиннее БАМа, но обе магистрали критически важны: вместе они усиливают перевозки, снабжение и связность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Дальнего Востока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структуры экономики Дальнего Востока; обобщение по ключевым отраслям региона.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региона держится не на одной отрасли: в ней важны сырьё, логистика, морские ресурсы и сервисы для жизни на большом расстоянии.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добыча и транспорт, а туризм пока меньше по масштабу, но имеет потенциал роста благодаря природе и крупным городам.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природы необходима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сохранить редкие виды, природные ландшафты и места, где экосистемы особенно уязвимы.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охраны природы — снизить воздействие человека и дать редким видам шанс сохраняться в меняющихся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заповедников и национальных парков Дальнего Востока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40" y="1165439"/>
            <a:ext cx="312100" cy="2774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455" y="1165439"/>
            <a:ext cx="312100" cy="277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858" y="1165439"/>
            <a:ext cx="312100" cy="27742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2811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и о чём помнить в поездке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Одевайтесь слоями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одежды помогают быстро подстроиться под резкую смену погоды: утром может быть холодно, днём теплее, а вечером снова ветрено. Для Дальнего Востока это особенно важно.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защиту от влаги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Непромокаемая обувь и запас тёплой вещи спасают в сыром климате, на тропе и у моря. Даже летом погода может измениться быстрее, чем план поездки.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 лес или к воде нужно заранее продумать маршрут, проверить связь и взять запас воды. Это помогает не потеряться и не попасть в опасную ситуацию.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дикую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рядом с дикими животными главное правило — не приближаться и не кормить их. Наблюдать природу интересно, но безопасная дистанция важнее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Дальний Восток особенно интересен школьнику
</a:t>
            </a:r>
            <a:endParaRPr lang="en-US" sz="2528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007405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вживую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Камчатки и горные ландшафты помогают понять, как устроена Земля. На таком примере легко обсуждать движение плит, рельеф и причины извержений без сухой теории.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1822726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региона показывают, как связаны холодные воды, планктон, рыбы, птицы и морские млекопитающие. Это удобная тема для уроков биологии и экологических проектов.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2638047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и БАМ — хороший вход в тему карт, расстояний и связи территорий. По ним видно, как транспорт влияет на жизнь городов и развитие страны.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30200" y="3453365"/>
            <a:ext cx="6946200" cy="739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заповедники и исследования природы дают школьнику реальные задания: наблюдать, сравнивать, делать выводы и представлять результаты. Так знания превращаются в небольшой проект.
</a:t>
            </a:r>
            <a:endParaRPr lang="en-US" sz="13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стоят перед регионом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региону нужны надёжные дороги, порты, жильё и коммунальная инфраструктура. Без них людям сложнее жить, а бизнесу — работать на больших расстояниях.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сохранять природу: контролировать пожары, браконьерство и нагрузку на редкие экосистемы. Экологический баланс напрямую влияет и на туризм, и на качество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меньшее значение имеют школы, колледжи и доступ к современному образованию. Когда у подростков есть выбор, региону проще удерживать молодых специалистов.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развивать города, транспорт и рабочие места одновременно, Дальний Восток будет не только удалённым, но и удобным для жизни и 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регион, который многое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стоит изучать, потому что здесь особенно хорошо видно, как природа, люди, транспорт и экономика связаны между собой. Это регион больших расстояний, редких ландшафтов и важных решений для страны.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2026-07-27T01:37:41Z</dcterms:created>
  <dcterms:modified xsi:type="dcterms:W3CDTF">2026-07-27T01:37:41Z</dcterms:modified>
</cp:coreProperties>
</file>