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9: Summer Plans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планы, каникулы и простые фразы о 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каникулы дают много знакомых ситуаций для общения: поездки, отдых дома, лагерь, прогулки и встречи с друзьями. Эта тема помогает говорить о будущем простыми словами и опираться на личный опыт.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летние планы важны в 5 классе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летом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в гостях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можно stay at home, visit grandparents and help family. Такие планы легко описать простыми глаголами, потому что они связаны с обычной жизнью и знакомыми делами.
</a:t>
            </a:r>
            <a:endParaRPr lang="en-US" sz="994" dirty="0"/>
          </a:p>
        </p:txBody>
      </p:sp>
      <p:sp>
        <p:nvSpPr>
          <p:cNvPr id="13" name="Text 3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лагерь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children go to camp or travel with family. Такие планы помогают говорить о новом месте, дороге, вещах в дороге и впечатлениях от поездки.
</a:t>
            </a:r>
            <a:endParaRPr lang="en-US" sz="1124" dirty="0"/>
          </a:p>
        </p:txBody>
      </p:sp>
      <p:sp>
        <p:nvSpPr>
          <p:cNvPr id="14" name="Text 4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на улице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подходят walk, play sports, meet friends and ride a bike. Эти занятия показывают, как школьники проводят время во дворе, в парке или на площадке.
</a:t>
            </a:r>
            <a:endParaRPr lang="en-US" sz="1080" dirty="0"/>
          </a:p>
        </p:txBody>
      </p:sp>
      <p:sp>
        <p:nvSpPr>
          <p:cNvPr id="15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воды и на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часто swim, have a picnic or stay near the river. Эти действия связаны с тёплой погодой, отдыхом на свежем воздухе и безопасным поведением.
</a:t>
            </a:r>
            <a:endParaRPr lang="en-US" sz="1124" dirty="0"/>
          </a:p>
        </p:txBody>
      </p:sp>
      <p:sp>
        <p:nvSpPr>
          <p:cNvPr id="16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хобби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pupils read books, draw pictures or do a hobby at home. Такие занятия показывают, что лето может быть спокойным, полезным и интересным одновременно.
</a:t>
            </a:r>
            <a:endParaRPr lang="en-US" sz="10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 городе и на природе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летом дети ходят в park, ride bikes, meet friends and visit museums or cinema. Такой отдых удобен, когда хочется коротких и разнообразных занятий рядом с домом.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 дворе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Playgrounds and yards become places for games, sports and chatting. Здесь легко проводить время после уроков, встречаться с друзьями и быть активными без долгих поездок.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природе часто бывают river, swimming, picnic and campfire. Эти занятия делают летний день более ярким, особенно если семья или класс выезжают за город.
</a:t>
            </a:r>
            <a:endParaRPr lang="en-US" sz="935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 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between a city park and a forest scene helps show two different kinds of summer. Один вариант спокойнее, другой — больше подходит для прогулок, движения и отдыха на свежем воздухе.
</a:t>
            </a:r>
            <a:endParaRPr lang="en-US" sz="9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планы показывают, что лето редко бывает одинаковым: в нём есть и спокойные дни, и активные занятия, и время с близкими.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выбирают отдых дома и поездки с семьёй, но важны также движение, общение и личные интересы.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учебного раздела Unit 9 «Summer Plans»; примерное распределение для учебной диаграммы.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летние планы бывают у школьников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269" y="11622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для рассказа о планах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going to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подходит для уже намеченного плана. Её удобно использовать, когда известно, куда и с кем человек поедет или чем займётся летом.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will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часто передаёт решение в момент речи. Она помогает быстро ответить на вопрос и сказать, что человек сделает сейчас или позже.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I’d like to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делает ответ вежливым и мягким. Оно удобно, когда ученик хочет рассказать о желаемом плане, а не только о твёрдом решении.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 and probably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добавляют неуверенность или осторожность. С ними ответ звучит естественнее, потому что не каждый летний план известен заранее.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 теме Summer Plans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самые нужные слова для рассказа о каникулах и простых летних действиях.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описывать отдых, поездки и привычные действия без сложных конструкций.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примеры из темы Unit 9 «Summer Plans»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рассказ о летних планах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короткого и понятного ответа о каникулах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недельного летнего расписания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Понедельник — начало недели
</a:t>
            </a:r>
            <a:pPr algn="l" indent="0" marL="0">
              <a:lnSpc>
                <a:spcPct val="130039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рисование задают спокойный темп на старт недели. Такие занятия помогают мягко войти в летний режим и сохранить полезную привычку заниматься каждый день.
</a:t>
            </a:r>
            <a:endParaRPr lang="en-US" sz="1095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 — семейный день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к бабушке и дедушке делает середину недели тёплой и спокойной. Это хороший повод пообщаться с семьёй и провести время вне дома.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Пятница — отдых и игры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или игры дома завершают учебную часть недели без усталости. После более активных дней такой вариант помогает отдохнуть и восстановить силы.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и воскресенье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Пикник, отдых и подготовка школьных вещей показывают, что лето может быть разным. В расписании есть и движение, и спокойствие, и небольшая подготовка к новой неделе.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поездка летом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билеты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важно заранее узнать route, купить tickets и проверить время отправления. Это помогает избежать спешки и спокойно начать путешествие всей семьёй.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Чемодан и вещи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luggage стоит положить water, cap, sun cream, documents and comfortable shoes. Такой список делает поездку удобной и помогает ничего не забыть.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влияет на выбор одежды и план дня. Если будет жарко, пригодятся лёгкие вещи, защита от солнца и запас воды для дороги.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 семьёй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семьи в машине, на вокзале или в аэропорту хорошо передаёт настроение поездки. В дороге дети могут наблюдать, задавать вопросы и обсуждать планы.
</a:t>
            </a:r>
            <a:endParaRPr lang="en-US" sz="11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похожих условиях школьники выбирают разные занятия: кому-то важнее активность, а кому-то — возможность провести время с друзьями.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оказывают интересы и компания друзей; остальные факторы тоже важны, но обычно уступают им.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Unit 9 «Summer plans»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летних занятий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2776955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756" y="2770325"/>
            <a:ext cx="16743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6056" y="523600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0069" y="2770325"/>
            <a:ext cx="301388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летом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убор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головной убор помогает защититься от прямого солнца и перегрева. Он особенно нужен на прогулке, на пляже и во время долгого ожидания на улице.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воды должна быть рядом на прогулке, в поездке и на тренировке. Регулярное питьё помогает чувствовать себя лучше в жаркую погоду и не уставать слишком быстро.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Солнцезащитный крем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Солнцезащитный крем нужен, если ребёнок долго находится на улице. Его важно наносить заранее и обновлять по необходимости, чтобы снизить риск ожога.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у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дети чаще гуляют и катаются на велосипеде, поэтому особенно важно переходить дорогу только в безопасном месте и не отвлекаться на телефон или игры.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Купаться можно только там, где это разрешено и где рядом есть взрослые. Незнакомое место, сильное течение и глубокая вода могут быть опасны даже в тёплый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Unit 9 «Summer plans»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популярные варианты летнего отдыха и какие у них есть сильные и слабые стороны.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вариант подходит для разных целей: отдых, общение, привычный режим или новые впечатления.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летних планов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428462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900" y="1428462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075" y="1428462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3506" y="1428462"/>
            <a:ext cx="301388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8425" y="1428462"/>
            <a:ext cx="267900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хобби и полезные навыки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чтение помогает не забывать английские слова и поддерживать привычку работать с текстом. Даже короткие занятия каждый день дают заметный результат к концу каникул.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развивает внимание, воображение и аккуратность. Летом удобно делать небольшие зарисовки дома, в парке или во время поездки, используя свободное время без спешки.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учит замечать детали и описывать увиденное. Ребёнок может фотографировать природу, городские места или семейные события и потом рассказывать о них простыми фразами.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блюда помогают тренировать самостоятельность и полезные бытовые навыки. Под присмотром взрослых летом можно учиться готовить завтрак, салат или лёгкий перекус для прогулки.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 музыкальном инструменте развивает память, слух и терпение. Если заниматься регулярно хотя бы по 20–30 минут, за лето можно сохранить и немного улучшить навык.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спланировать бюджет на отдых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от источника денег к обязательным и дополнительным расходам, затем к выбору подходящего варианта отдыха.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планы с друзьями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654275" y="1307150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по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планируете прогулку вместе, важно заранее договориться о точном времени. Это помогает избежать опозданий и делает встречу спокойной и удобной для всех.
</a:t>
            </a:r>
            <a:endParaRPr lang="en-US" sz="831" dirty="0"/>
          </a:p>
        </p:txBody>
      </p:sp>
      <p:sp>
        <p:nvSpPr>
          <p:cNvPr id="13" name="Text 3"/>
          <p:cNvSpPr txBox="1"/>
          <p:nvPr/>
        </p:nvSpPr>
        <p:spPr>
          <a:xfrm>
            <a:off x="4654275" y="2087500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выбрать понятное место: парк, спортивную площадку или вход во двор. Когда место названо точно, всем проще найти друг друга без лишних звонков.
</a:t>
            </a:r>
            <a:endParaRPr lang="en-US" sz="831" dirty="0"/>
          </a:p>
        </p:txBody>
      </p:sp>
      <p:sp>
        <p:nvSpPr>
          <p:cNvPr id="14" name="Text 4"/>
          <p:cNvSpPr txBox="1"/>
          <p:nvPr/>
        </p:nvSpPr>
        <p:spPr>
          <a:xfrm>
            <a:off x="4654275" y="2867963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могут вместе гулять, кататься на велосипедах, играть в настольные игры или устраивать пикник. Совместный отдых становится интереснее, если у всех есть общее занятие.
</a:t>
            </a:r>
            <a:endParaRPr lang="en-US" sz="734" dirty="0"/>
          </a:p>
        </p:txBody>
      </p:sp>
      <p:sp>
        <p:nvSpPr>
          <p:cNvPr id="15" name="Text 5"/>
          <p:cNvSpPr txBox="1"/>
          <p:nvPr/>
        </p:nvSpPr>
        <p:spPr>
          <a:xfrm>
            <a:off x="4654275" y="3648443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встречи важно соблюдать простые правила: не уходить далеко без предупреждения, беречь вещи и уважать время других. Это делает отдых безопасным и приятным.
</a:t>
            </a:r>
            <a:endParaRPr lang="en-US" sz="742" dirty="0"/>
          </a:p>
        </p:txBody>
      </p:sp>
      <p:sp>
        <p:nvSpPr>
          <p:cNvPr id="16" name="Text 6"/>
          <p:cNvSpPr txBox="1"/>
          <p:nvPr/>
        </p:nvSpPr>
        <p:spPr>
          <a:xfrm>
            <a:off x="4654275" y="4428924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планы с друзьями помогают чаще говорить, договариваться и вместе выбирать занятие. Такие встречи развивают умение слушать, предлагать идеи и принимать общий выбор.
</a:t>
            </a:r>
            <a:endParaRPr lang="en-US" sz="7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жаркие часы дети чаще выбирают тень, а прогулки переносят на утро или вечер. Это удобно для спорта, поездок и встреч.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растёт в комфортные часы и падает в самый жаркий период; значит, распорядок дня летом лучше подстраивать под погоду.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Unit 9 «Summer plans»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активность летом в течение дня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разговора о каникулах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31652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I’m going to помогает сказать о заранее выбранном действии. Она подходит для ответов о поездках, прогулках, лагере и других летних делах.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010756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желание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I’d like to делает ответ мягче и вежливее. Его удобно использовать, когда ребёнок не уверен на сто процентов или просто говорит о своём желании.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2789861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maybe и probably показывают, что план ещё не окончательный. Такие слова делают речь естественной и помогают отвечать спокойно, без лишней категоричности.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3568965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каникулах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What are you going to do? и Where will you go? помогают узнать о планах собеседника. Они подходят для короткого диалога на уроке или в паре.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24175" y="4348070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компания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next week, this summer и at the weekend уточняют, когда именно что-то произойдёт. Вопрос Who are you going with? помогает узнать, кто участвует в плане.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личных летних планов учеников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летние планы зависят от интересов, семейных обстоятельств и места отдыха.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разные, но у каждого есть понятная причина: семья, интересы, удобное место или время отдыха.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Unit 9 «Summer plans»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 помогает описывать каникулы простыми словами: где, когда и с кем пройдёт лето. Конструкции I’m going to и I will делают ответы понятными и естественными.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говорить о летних планах на английском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2026-05-31T03:10:38Z</dcterms:created>
  <dcterms:modified xsi:type="dcterms:W3CDTF">2026-05-31T03:10:38Z</dcterms:modified>
</cp:coreProperties>
</file>