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757463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5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реформ: Россия в эпоху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855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6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реформы изменили Россию в XIX веке?
</a:t>
            </a:r>
            <a:endParaRPr lang="en-US" sz="38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83" y="1074325"/>
            <a:ext cx="4430034" cy="347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России понадобились реформы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Крымская война показала слабость старой системы, а рост городов, фабрик и населения требовал новых правил для хозяйства, армии и управления страной. Без перемен Россия рисковала отстать от Европы еще сильнее.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до реформ Александра II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35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Крепостная 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крестьян оставались зависимыми от помещиков и не могли свободно распоряжаться своей жизнью. Это тормозило труд, инициативу и развитие 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5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связь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Плохие дороги и медленное сообщение мешали быстрой перевозке товаров и новостей. Разные части страны развивались неравномерно и были слабо связаны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5000" y="367867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Отставание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работали, но по объёмам и технике Россия уступала ведущим европейским странам. Экономике не хватало современных машин и квалифицированных работников.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74000" y="1163825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людей зависели от их происхождения, а не от личных способностей. Дворяне, купцы, крестьяне и другие группы жили по разным правилам и имели неравные возможности.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974000" y="2421250"/>
            <a:ext cx="3810000" cy="11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всё хуже подходил для быстро меняющейся страны. Общество уже нуждалось в школах, судах, дорогах и управлении, которые работали бы по новым принципам.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9081" y="265825"/>
            <a:ext cx="4425738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4510050" y="314175"/>
            <a:ext cx="42465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и начало преобразований
</a:t>
            </a:r>
            <a:endParaRPr lang="en-US" sz="3171" dirty="0"/>
          </a:p>
        </p:txBody>
      </p:sp>
      <p:sp>
        <p:nvSpPr>
          <p:cNvPr id="10" name="Text 2"/>
          <p:cNvSpPr txBox="1"/>
          <p:nvPr/>
        </p:nvSpPr>
        <p:spPr>
          <a:xfrm>
            <a:off x="4895650" y="1660675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император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II вступил на престол в 1855 году, в трудный момент для страны. Он стал правителем, при котором начался курс на большие перемены.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95650" y="27345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великих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именем Александра II связаны преобразования 1860–1870-х годов. Именно тогда появились реформы, которые изменили суд, армию, местное управление и положение крестьян.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95650" y="3808463"/>
            <a:ext cx="3861000" cy="9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уместны портрет императора, документы реформ и изображения преобразований в повседневной жизни. Они помогают увидеть, как менялась страна при новом курсе власти.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отмене крепостного права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объявления реформы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получили право жениться без разрешения помещика, заключать сделки и переходить в другие сословия. Их личная зависимость от владельца земли была отменена.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переход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передавалась за выкуп, поэтому многим крестьянам пришлось еще долго жить в трудных условиях. Реформа открыла путь к свободе, но не избавила сразу от бедности.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 февраля 1861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подписан Манифест об освобождении крестьян. Он дал личную свободу более чем двадцати миллионам человек и стал поворотным событием для всей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8548" y="1762825"/>
            <a:ext cx="3517504" cy="193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крестьянская реформа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изменила положение крестьян, но не сразу сделала их жизнь легкой. Таблица показывает, какие новые права они получили и какие трудности сохранились.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отменили, но выкуп, повинности и общинные ограничения еще долго мешали крестьянам жить свободно.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1861 года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956" y="1533950"/>
            <a:ext cx="301388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8500" y="3267630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Земская реформа 1864 года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связь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следили за местными дорогами, почтой и сообщением между селами. Благодаря этому уездная жизнь стала лучше организована и удобнее для жителей.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Больницы и помощь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Земства занимались больницами, фельдшерскими пунктами и заботой о здоровье населения. Для многих деревень это было первым шагом к доступной медицинской помощи.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обучение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участвовали в открытии школ и поддержке учителей. Это помогало распространять грамотность и давало детям из разных семей больше шансов на образование.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Сословные выборы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проходили по сословиям, поэтому главную роль часто сохраняли дворяне и богатые собственники. Самоуправление появилось, но оставалось неравным по влиянию.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Заседания стали открытыми, поэтому люди могли видеть, как рассматриваются дела. Это усилило доверие к суду и сделало его работу более понятной.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суде появились состязательность и адвокаты. Каждая сторона могла защищать свою позицию, а решение принималось не по прихоти чиновника, а по закону.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присяжных позволил обычным людям участвовать в рассмотрении важных дел. Это стало важным шагом к более справедливому и независимому правосудию.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судьи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мелких споров и простых дел появились мировые судьи. Они помогали быстрее решать повседневные конфликты и приближали закон к обычной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реформа и новые правила суда
</a:t>
            </a:r>
            <a:endParaRPr lang="en-US" sz="31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847627"/>
            <a:ext cx="8633400" cy="22932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реформа Д. А. Милютина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69545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повинность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1874 году рекрутские наборы заменили всеобщей воинской повинностью. Служба стала обязательной для многих, но ее срок заметно сократился.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0040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обучение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солдат и офицеров стала более систематической. Армия получила больше внимания к учениям, дисциплине и современным навыкам, нужным в бою.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24631" y="2990651"/>
            <a:ext cx="1820357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округа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разделили на военные округа, чтобы управление войсками стало удобнее и быстрее. Это помогало лучше организовывать оборону и снабжение.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589335" y="2990651"/>
            <a:ext cx="1820416" cy="1573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вооружение, офицерское обучение и система снабжения. Армия постепенно становилась более современной и лучше подготовленной к новым условиям войны.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обычных школ росли женские учебные заведения и подготовка специалистов для новых профессий: учителей, врачей, инженеров и служащих.
</a:t>
            </a:r>
            <a:endParaRPr lang="en-US" sz="1074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индексы для наглядности по учебному периоду 1860–1880-х годов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образования в эпоху реформ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показывают устойчивый рост: реформы повысили спрос на грамотных людей и расширили возможности обучения.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выходят в город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 типографии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тёмном зале грохочут печатные станки, а рабочие быстро раскладывают свежие листы по стопкам. На первых полосах — новости о судах, школах и ценах на хлеб, которые сразу расходятся по лавкам и читальням.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у окна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тихой комнате молодые люди листают толстый журнал и спорят о будущей школе, правах крестьян и обязанностях государства. Печатное слово становится для них поводом думать не только о новостях, но и о переменах в стране.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Читальный зал для всех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городском читальном зале рядом сидят чиновник, студент и учитель. Перед ними газеты, брошюры и книги, и каждый находит свою тему для разговора. Так чтение превращается в общественную дискуссию, а не просто в привычку.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поражения к переменам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общественных и государственных изменений во второй половине XIX века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588000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путей быстро связало крупные города, порты и промышленные районы. Перевозки стали быстрее и дешевле, а товары легче доходили до покупателей в разных частях огромной страны.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68755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отрасли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росли металлургия, добыча угля и текстильные фабрики. Предприятия переходили к более сложной технике, и промышленность постепенно становилась важной силой в жизни государства.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93545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рабочие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стройках требовалось всё больше наёмных работников, поэтому города расширялись. Люди ехали туда в поисках заработка, жилья и новых возможностей для семьи.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99424" y="2099400"/>
            <a:ext cx="1672500" cy="22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стал надёжнее, регионы страны активнее обменивались товарами. Это помогало формированию общего рынка, где хлеб, металл, ткань и уголь становились частью одной хозяйственной системы.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139500"/>
            <a:ext cx="8424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подъём и железные дороги
</a:t>
            </a:r>
            <a:endParaRPr lang="en-US" sz="29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49300" y="139500"/>
            <a:ext cx="8534700" cy="9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после реформ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35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становится доступнее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больше детей могли учиться в школах и гимназиях, а некоторые семьи впервые видели путь к профессии учителя, врача или инженера. Грамотность постепенно становилась важной жизненной опорой.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35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найму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рос спрос на работников на фабриках, в мастерских и на транспорте. Для многих людей наёмный труд открывал новые заработки, но требовал дисциплины и долгого рабочего дня.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974000" y="1468625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 деревня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крестьян жизнь менялась медленнее. Малоземелье, выкупные платежи и зависимость от общины мешали хозяйству, поэтому многие семьи продолжали жить очень скромно и с постоянными долгами.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974000" y="3022450"/>
            <a:ext cx="38100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городом и деревней становился заметнее: в одних местах появлялись магазины, газеты и новые профессии, а в других сохранялись тесные избы, нехватка земли и тяжёлый труд.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2005645"/>
            <a:ext cx="3856200" cy="15368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ключевых преобразований эпохи показывает, как менялись права людей, управление, суд, армия и образование.
</a:t>
            </a:r>
            <a:endParaRPr lang="en-US" sz="1124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Преобразования затронули сразу несколько сфер жизни и сделали государство более современным, хотя многие проблемы общества сохранились.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Александра II и меры 1860–1870-х годов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реформы XIX века
</a:t>
            </a:r>
            <a:endParaRPr lang="en-US" sz="3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37400" y="504550"/>
            <a:ext cx="76692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вызвали недовольство
</a:t>
            </a:r>
            <a:endParaRPr lang="en-US" sz="3320" dirty="0"/>
          </a:p>
        </p:txBody>
      </p:sp>
      <p:sp>
        <p:nvSpPr>
          <p:cNvPr id="9" name="Text 2"/>
          <p:cNvSpPr txBox="1"/>
          <p:nvPr/>
        </p:nvSpPr>
        <p:spPr>
          <a:xfrm>
            <a:off x="1110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Дворянские потери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дворянства лишалась привычного влияния на местную жизнь и управление. Для многих это означало не только перемены в статусе, но и страх потерять прежний порядок.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110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крестьян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ожидали больше земли и меньших платежей, но получили сложные выкупные обязательства. Поэтому отмена крепостного права часто казалась им неполной и слишком дорогой.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059400" y="1546375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Нетерпение интеллигенции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Образованные люди видели реформы как начало, а не конец перемен. Они хотели более быстрых и глубоких преобразований в праве, образовании и общественной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059400" y="3100200"/>
            <a:ext cx="33345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боялось, что слишком резкие шаги вызовут беспорядки и новые потрясения. Поэтому перемены проводили постепенно, стараясь сохранить контроль над обществом.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изменили жизнь страны сразу в нескольких сферах: от суда и армии до школы и местного управления. Но их последствия ощущались по-разному в городе и деревне.
</a:t>
            </a:r>
            <a:endParaRPr lang="en-US" sz="96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реформам XIX века, вторая половина XIX века
</a:t>
            </a:r>
            <a:endParaRPr lang="en-US" sz="99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реформ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дали заметный шаг вперёд, однако земельный вопрос, бедность и неравенство полностью не исчезли.
</a:t>
            </a:r>
            <a:endParaRPr lang="en-US" sz="129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Народники и ответ власти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Студенты идут к крестьянам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1870-х годах многие молодые люди верили, что народ можно убедить в справедливости перемен через разговор и пример. Они отправлялись в деревни, неся листовки, книги и надежду на поддержку крестьян.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Крестьянская изба как трибуна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тёплой избе проходили беседы о земле, налогах и будущем страны. Но крестьяне часто слушали с осторожностью: одни надеялись на помощь, другие опасались чужих слов и возможных наказаний.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Надзор и аресты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отвечала усилением наблюдения, обысками и задержаниями. Для полиции народнические кружки казались угрозой порядку, поэтому листовки изымали, а активных участников нередко судили и отправляли под надзор.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39500"/>
            <a:ext cx="8396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XIX века: страна стала иной
</a:t>
            </a:r>
            <a:endParaRPr lang="en-US" sz="3400" dirty="0"/>
          </a:p>
        </p:txBody>
      </p:sp>
      <p:sp>
        <p:nvSpPr>
          <p:cNvPr id="9" name="Text 2"/>
          <p:cNvSpPr txBox="1"/>
          <p:nvPr/>
        </p:nvSpPr>
        <p:spPr>
          <a:xfrm>
            <a:off x="695175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века суд, армия и управление стали устроены более современно. Это помогло государству действовать по единым правилам и лучше справляться с большими территориями.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42729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грамотных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 становилось больше, а вместе с ними росло число учителей, врачей и инженеров. Образование постепенно превращалось в важный путь к службе и личному развитию.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590208" y="2099401"/>
            <a:ext cx="1862584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Россия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Заводы, железные дороги и города меняли хозяйство страны. Экономика становилась сложнее, а торговля и перевозки связывали между собой разные регионы.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7815" y="2099401"/>
            <a:ext cx="1862658" cy="2358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проблемы остались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прогресс, бедность, неравенство и земельный вопрос не исчезли. Поэтому реформы открыли новую эпоху, но не дали готового ответа на все трудности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 реформ: наследие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сделал Россию другой: он отменил крепостную систему, усилил образование, обновил суд и армию. Но нерешённые проблемы показали, что большие перемены только начинались.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2026-06-02T08:47:04Z</dcterms:created>
  <dcterms:modified xsi:type="dcterms:W3CDTF">2026-06-02T08:47:04Z</dcterms:modified>
</cp:coreProperties>
</file>