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область: юго-запад Беларуси, природа, хозяйство и историческая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 Беларуси, где природа, труд и память образуют единое пространство.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область занимает важное пограничное положение на юго-западе страны. Оно усиливает транспортные связи, влияет на хозяйственную специализацию и делает регион заметным узлом международных маршрутов и обменов.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область на карте Беларуси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устройство и крупнейшие города Брестской области
</a:t>
            </a:r>
            <a:endParaRPr lang="en-US" sz="2416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 выполняет роль областного центра и крупнейшего узла управления, транспорта и деловой активности. Именно здесь сосредоточены важные административные функции, формирующие влияние города на всю территорию области.
</a:t>
            </a:r>
            <a:endParaRPr lang="en-US" sz="1412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Барановичи, Пинск, Кобрин, Ивацевичи, Пружаны, Лунинец и Берёза усиливают опорную сеть расселения. Каждый из этих городов имеет собственную хозяйственную специализацию и поддерживает жизнь окружающих районов.
</a:t>
            </a:r>
            <a:endParaRPr lang="en-US" sz="1436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специализация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области соседствуют промышленные города, сельскохозяйственные территории, приграничные зоны и природоохранные участки. Такое сочетание делает регион внутренне неоднородным по плотности населения и характеру занятости.
</a:t>
            </a:r>
            <a:endParaRPr lang="en-US" sz="1324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неравномерно: больше всего жителей сосредоточено в крупных городах и вдоль транспортных коридоров. Это связано с историей освоения территории, размещением предприятий и административных функций.
</a:t>
            </a:r>
            <a:endParaRPr lang="en-US" sz="14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концентрация населения в области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население сосредоточено в нескольких крупных центрах, а также вдоль важных транспортных направлений и административных узлов.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Брест и крупнейшие города; это подтверждает роль транспорта, промышленности и управления в расселении.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структуре расселения Брестской области
</a:t>
            </a:r>
            <a:endParaRPr lang="en-US" sz="15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Полесье, равнинный рельеф и водная сеть Брестчины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болота
</a:t>
            </a:r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Брестской области лежит в пределах Белорусского Полесья. Здесь преобладают низменные равнины, заболоченные участки и широкие поймы рек, поэтому природный пейзаж выглядит мягким и открытым.
</a:t>
            </a:r>
            <a:endParaRPr lang="en-US" sz="115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природные оси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Буг, Мухавец, Припять, Ясельда и Щара формируют водный каркас территории. Вдоль рек складывались поселения, хозяйственные маршруты и зоны природного богатства, связанные с поймами и лугами.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озёрно-болотные комплексы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и водно-болотные участки придают региону особую экологическую ценность. Они поддерживают разнообразие видов, регулируют водный режим и создают характерный для Брестчины образ спокойного, зелёного края.
</a:t>
            </a:r>
            <a:endParaRPr lang="en-US" sz="10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природные объекты Брестской области
</a:t>
            </a:r>
            <a:endParaRPr lang="en-US" sz="262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известные природные и природно-исторические территории региона, их тип и основное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региона связана с сохранением крупных природных комплексов, редких экосистем и видов, включая зубра.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объектам Брестской области; справочные сведения о статусе территории
</a:t>
            </a:r>
            <a:endParaRPr lang="en-US" sz="15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региона на пересечении культур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области в разные эпохи входила в состав Великого княжества Литовского, Речи Посполитой, Российской империи и СССР, что оставило заметный след в её историческом облике.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государств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Брестчина развивалась на пересечении торговых путей и границ. Это делало регион пространством постоянных контактов, обменов и соприкосновения разных политических и культурных влияний.
</a:t>
            </a:r>
            <a:pPr algn="ctr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 перекрёстке
</a:t>
            </a:r>
            <a:endParaRPr lang="en-US" sz="1386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соседство различных народов сформировало многообразие религиозных традиций, обычаев и повседневной культуры. Именно поэтому история области читается через встречу, а не изоляцию культур.
</a:t>
            </a:r>
            <a:pPr algn="ctr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Многоэтничная среда
</a:t>
            </a:r>
            <a:endParaRPr lang="en-US" sz="1362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 и Пинск исторически были важными торгово-ремесленными центрами. Их рост опирался на выгодное положение, что усиливало роль городов в региональной экономике и культурной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ремесла и торговли
</a:t>
            </a:r>
            <a:endParaRPr lang="en-US" sz="12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крепость как символ героизма и памяти о войне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Брестской крепости в июне 1941 года стала одним из самых известных эпизодов начала Великой Отечественной войны. Она закрепилась в памяти как пример стойкости и организованного сопротивления.
</a:t>
            </a:r>
            <a:endParaRPr lang="en-US" sz="1788" dirty="0"/>
          </a:p>
        </p:txBody>
      </p:sp>
      <p:sp>
        <p:nvSpPr>
          <p:cNvPr id="12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национальной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Беларуси крепость — не только исторический объект, но и важный символ гражданской памяти. Она помогает увидеть войну через судьбы людей, которые защищали рубеж страны в крайне тяжёлых условиях.
</a:t>
            </a:r>
            <a:endParaRPr lang="en-US" sz="1788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Мемориальный комплекс
</a:t>
            </a:r>
            <a:pPr algn="l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здесь сохранились руины укреплений, памятники, музейные экспозиции и мемориальные знаки. Все они создают целостное пространство, где история воспринимается не абстрактно, а через реальные места и образы.
</a:t>
            </a:r>
            <a:endParaRPr lang="en-US" sz="16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Брестской области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опирается на переработку сельхозсырья, потребительское производство и обслуживание транзитных потоков, что усиливает взаимосвязь отраслей.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промышленность формируют основу, а транспорт с услугами дополняют её, превращая область в гибкий и связанный регион.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структура отраслей экономики Брестской области
</a:t>
            </a:r>
            <a:endParaRPr lang="en-US" sz="15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специализация городов Брестской области
</a:t>
            </a:r>
            <a:endParaRPr lang="en-US" sz="2563" dirty="0"/>
          </a:p>
        </p:txBody>
      </p:sp>
      <p:sp>
        <p:nvSpPr>
          <p:cNvPr id="9" name="Text 1"/>
          <p:cNvSpPr txBox="1"/>
          <p:nvPr/>
        </p:nvSpPr>
        <p:spPr>
          <a:xfrm>
            <a:off x="664400" y="1186850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 — потребительская индустрия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Бресте особенно заметны пищевая и лёгкая промышленность, машиностроение и выпуск товаров повседневного спроса. Город объединяет производство, торговлю и транспорт, поэтому его экономика отличается широкой диверсификацией.
</a:t>
            </a:r>
            <a:endParaRPr lang="en-US" sz="1542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2357928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Барановичи — инженерные компетенции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Барановичи известны предприятиями металлообработки, машиностроения и ремонта техники. Такая специализация поддерживает занятость, формирует кадровую базу и делает город важным промышленным центром области.
</a:t>
            </a:r>
            <a:endParaRPr lang="en-US" sz="1645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3529005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Пинск — производство и река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Пинск выделяется судостроением, мебельным производством и переработкой сырья. Сочетание промышленности, водного положения и исторической городской среды делает его одним из наиболее характерных центров Брестчины.
</a:t>
            </a:r>
            <a:endParaRPr lang="en-US" sz="1554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сырья к готовой продукции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Сырьё, сельхозпродукция и логистические маршруты в экономике Брестской области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Брестской области: основные направления и районы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сельскохозяйственные специализации районов области и какие виды продукции формируют её аграрный профиль.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области преобладает животноводство, дополняемое зерновыми и техническими культурами. Специализация районов тесно связана с переработкой и устойчивым спросом на сырьё.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сельскому хозяйству Брестской области
</a:t>
            </a:r>
            <a:endParaRPr lang="en-US" sz="13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положение и международные связи
</a:t>
            </a:r>
            <a:endParaRPr lang="en-US" sz="2663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коридор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укрепления международных связей регион стал важнейшими воротами Беларуси на запад и юг, где формируются крупные потоки товаров и пассажиров.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магистралей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автотрассы связали Брест, Барановичи и другие центры с внутренними районами страны, усилив роль области в транзите и торговле.
</a:t>
            </a:r>
            <a:endParaRPr lang="en-US" sz="1237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логистический узел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транспортная сеть поддерживает склады, сервис, таможенную инфраструктуру и рабочие места, обеспечивая движение товаров к рынкам Беларуси и соседних государств.
</a:t>
            </a:r>
            <a:endParaRPr lang="en-US" sz="12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 Брестской области: основные направления и объекты притяжения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карта региона строится вокруг коротких поездок, насыщенных впечатлениями, где можно совместить музейные маршруты, прогулки по природным территориям и знакомство с местной культурой.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формируют известные символы региона, а природные и городские маршруты расширяют сезон и аудиторию туризма.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туристических направлений Брестской области
</a:t>
            </a:r>
            <a:endParaRPr lang="en-US" sz="15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Беловежская пуща: лес, который помнит Европу
</a:t>
            </a:r>
            <a:endParaRPr lang="en-US" sz="275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Реликтовый лес рядом с современным миром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Беловежская пуща производит впечатление пространства, где время идёт медленнее. Здесь сохранились древние лесные массивы, в которых особенно заметны мощь старых деревьев, тень густых крон и ощущение природной первозданности.
</a:t>
            </a:r>
            <a:endParaRPr lang="en-US" sz="1211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зубра и 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Пуща известна как территория, где можно увидеть символ белорусской природы — зубра. На её фоне особенно выразительно выглядит идея охраны редких видов, для которых этот лес остаётся надёжной средой обитания и восстановления.
</a:t>
            </a:r>
            <a:endParaRPr lang="en-US" sz="13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27595"/>
            <a:ext cx="521700" cy="417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450" y="1604408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47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и традиции Брестчины
</a:t>
            </a:r>
            <a:endParaRPr lang="en-US" sz="2709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области соседствуют православные и католические святыни, а церковная архитектура разных эпох помогает увидеть сложную историю региона и многовековое сосуществование традиций.
</a:t>
            </a:r>
            <a:endParaRPr lang="en-US" sz="1288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архитектуре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Крепости, усадьбы, историческая застройка и мемориальные места отражают смену государств и культурных влияний, сохраняя в городах и посёлках узнаваемый исторический облик.
</a:t>
            </a:r>
            <a:endParaRPr lang="en-US" sz="1213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фольклор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коллекции, местные легенды, народные песни и обряды передают повседневную культуру Брестчины, где особенно заметны связь с землёй и уважение к семейным традициям.
</a:t>
            </a:r>
            <a:endParaRPr lang="en-US" sz="1241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 кухня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Фестивали, ярмарки и региональная кухня делают культурную жизнь живой и доступной, а также показывают, как в ней соединяются белорусские, польские, украинские, еврейские и литовские мотивы.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природоохранные меры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Полесья особенно чувствительны изменения водного режима: именно они влияют на леса, болота, редких птиц и устойчивость природных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серьёзные риски связаны с преобразованием болот и освоением земель, поэтому природоохранные меры должны быть постоянными и комплексными.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экологических факторов Брестской области
</a:t>
            </a:r>
            <a:endParaRPr lang="en-US" sz="15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устойчивого развития Брестской области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природоохранных, экономических и социальных задач в регионе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32,7 тыс. км²
</a:t>
            </a:r>
            <a:pPr algn="ctr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площадь Брестской области, и это подчёркивает её масштаб в системе регионов Беларуси.
</a:t>
            </a:r>
            <a:endParaRPr lang="en-US" sz="8896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помогает сочетать аграрную специализацию, природные комплексы Полесья и крупные транспортные коридоры, формируя узнаваемый облик юго-запада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Белстат, административно-территориальные данные Беларуси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область: регион на стыке природы, истории и 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область важна для Беларуси как пограничный и транспортный регион, аграрный центр и территория выдающейся исторической памяти. Её развитие опирается на баланс между хозяйственным ростом, охраной природы и сохранением культурного наследия.
</a:t>
            </a:r>
            <a:endParaRPr lang="en-US" sz="35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2026-06-03T02:10:38Z</dcterms:created>
  <dcterms:modified xsi:type="dcterms:W3CDTF">2026-06-03T02:10:38Z</dcterms:modified>
</cp:coreProperties>
</file>