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как начало селекции и изменения опоры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запустило отбор, изменивший поведение, тело и наследственность.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стало первым устойчивым опытом искусственного отбора: человек начал целенаправленно сохранять полезные наследственные признаки у животных и растений, меняя их внешний вид, поведение и строение тела.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появился искусственный отбор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домашних животных есть породы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отбирал животных по заметным свойствам: размеру, силе, темпераменту и продуктивности. Такие особи чаще оставляли потомство, поэтому нужные черты постепенно накапливались в популяции.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накапливаются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поколение порода не возникает. Изменения закрепляются медленно, когда каждое новое поколение наследует и усиливает выбранные человеком особенности, а случайные варианты отсеиваются.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как итог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формируются устойчивые группы домашних животных с характерным обликом и поведением. Порода — это результат длительного отбора, а не просто внешнего сходства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понятия селекции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 — это целенаправленное создание и улучшение форм организмов человеком. Её цель состоит в том, чтобы закрепить признаки, полезные для хозяйства, питания, разведения или декоративного использования.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 — это любое различие между организмами: окраска, размер, форма, поведение, скорость роста. Именно по признакам можно сравнивать особей и выбирать из них нужные варианты.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признаков от родителей к потомкам. Благодаря ей отобранные человеком свойства не исчезают сразу, а могут повторяться в следующих поколениях.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особей одного вида, свободно скрещивающихся между собой. В селекции важно работать именно с популяцией, потому что в ней накапливаются полезные наследуемые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одомашнивание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начинается тогда, когда дикий вид постепенно привыкает жить рядом с человеком. Животное или растение оказывается в новой среде, где выживание связано с человеческой заботой.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для 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человек начинает не только использовать организм, но и оставлять для размножения особей с удобными свойствами. Так случайное соседство превращается в направленное изменение признаков.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полезные человеку качества становятся наследуемыми и устойчивыми. Именно поэтому одомашнивание рассматривают как первый этап селекции, а не как простое приручение.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306656"/>
            <a:ext cx="4166100" cy="9986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и искусственный отбор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источник отбора меняется: в природе решающую роль играет среда, а в хозяйстве — цели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отбор сохраняет наиболее приспособленных, а искусственный — наиболее полезных для 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положения биологии о естественном и искусственном отборе
</a:t>
            </a:r>
            <a:endParaRPr lang="en-US" sz="13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вариативность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 и, следовательно, новые признаки. Большинство таких изменений нейтральны или вредны, но иногда они дают организмам преимущество в условиях жизни рядом с человеком.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гены родителей комбинируются по-новому. Комбинативная изменчивость увеличивает разнообразие потомства и поставляет отбору множество сочетаний признаков для проверки.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создаёт изменчивость с нуля, а выбирает из уже существующих вариантов. Чем больше разнообразие, тем выше шанс закрепить полезные признаки в породе или сорте.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жизни как фактор отбора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кормление уменьшает зависимость от поиска пищи и делает выгодными другие качества. В таких условиях отбираются особи, которые лучше используют рацион и быстрее растут.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опасностей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 защита от хищников снижают значение скорости бегства и силы. На первый план выходят спокойствие, управляемость и способность без стресса жить вблизи человека.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выживание обеспечено человеком, раннее половое созревание становится преимуществом. Такие особи раньше дают потомство и быстрее передают свои признаки следующему поколению.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помогает поддерживать численность стада или поголовья. Для хозяйства особенно важны животные, которые дают больше потомства и лучше переживают содержание в неволе.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среда меняет саму логику отбора. Выживают не только сильные и выносливые, но и те, кто лучше подходит к условиям ухода и разведения.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и дрейф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группа мала, она несёт лишь часть общего генетического разнообразия вида. Уже на старте некоторые признаки оказываются представлены чаще, чем были в исходной популяции.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возникает, когда новая популяция формируется из нескольких особей. Их гены случайно задают направление дальнейшего развития, даже без специального отбора со стороны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тоже изменяет частоты генов случайным образом. В небольших группах такие колебания особенно заметны и могут быстро закрепить редкие признаки в породе.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от выбора до устойчивого признака
</a:t>
            </a:r>
            <a:endParaRPr lang="en-US" sz="222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человек последовательно закрепляет полезные признаки в поколениях.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меняются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поведенческие и морфологические сдвиги: отбор быстро закрепляет признаки, связанные с управляемостью, окраской и строением головы и тела.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при одомашнивании меняются поведение и внешний вид, потому что именно они сильнее всего связаны с отбором человеком.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63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структур обеспечивают опору и движение у животных.
</a:t>
            </a:r>
            <a:endParaRPr lang="en-US" sz="1686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Скелет, мышцы и суставы образуют единую систему, которая держит тело и делает движение возможным.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 животных
</a:t>
            </a:r>
            <a:endParaRPr lang="en-US" sz="2486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служит внутренним каркасом: он сохраняет форму тела, защищает внутренние органы и создаёт точки прикрепления для мышц, без которых движение было бы невозможным.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сокращаются и тянут кости, превращая работу опорно-двигательной системы в шаг, прыжок или бег. Именно согласованная работа мышц и костей обеспечивает активное перемещение.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 суставы распределяют нагрузку и делают движения гибкими. Благодаря им животное сохраняет устойчивость, но может быстро менять положение тела и направление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отбор меняет опору тела: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искусственный отбор меняет не только внешний вид животных, но и их телосложение, связанное с движением и нагрузкой на конечности.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селекция связана с функцией тела, тем заметнее перестройка опоры и двигательных качеств.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примерам домашних животных.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 форма тела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 полноценное кормление поддерживает нормальный рост мышц и костей. При нехватке питательных веществ организм развивается хуже, а опорно-двигательная система становится менее прочной.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стимулирует развитие мышц, укрепляет суставы и поддерживает правильную нагрузку на кости. Малоподвижный образ жизни ослабляет тонус и ухудшает координацию.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содержания влияют на нагрузку и свободу движений. В тесном или неудобном пространстве особенно страдают крупные животные, у которых масса тела сильнее давит на опору.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здоровье и работоспособность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слишком тяжёлое или, наоборот, чрезмерно компактное, кости и суставы работают в неблагоприятном режиме. Это повышает риск искривлений, вывихов и нарушений осанки.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селекция усиливает внешнюю эффектность, но не учитывает физиологию, растущему организму труднее сохранять нормальное развитие. Тогда уменьшается выносливость и ухудшается качество движений.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Работоспособность зависит от согласованности строения и функции. Чем лучше телосложение соответствует задаче животного, тем легче ему двигаться, переносить нагрузку и сохранять здоровье.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селекции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близкородственном разведении потомки получают слишком похожие наборы генов. Из-за этого полезные варианты встречаются реже, а скрытые наследственные нарушения проявляются чаще.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отбор на один яркий признак может ослабить другие качества: крепость костей, устойчивость к болезням, плодовитость или общую жизнеспособность.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линии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генетическая база, тем выше риск закрепить нежелательные особенности в целой линии. Поэтому селекционеру важно сохранять не только нужный признак, но и здоровье популяции.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сегодня: от пород к генетике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 и 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работа начинается с анализа родословных и результатов предыдущих скрещиваний. Это помогает увидеть, как признаки передаются в поколениях и какие линии наиболее перспективны.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данные дают более полную картину наследственности, чем один признак или одна пара скрещиваний. Они ускоряют создание линий с нужными свойствами и снижают число ошибок.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ДНК-маркеры позволяют выявлять наследственные особенности ещё до проявления признака. Благодаря этому отбор становится точнее и не требует долгого ожидания внешнего результата.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генетических методов помогает одновременно повышать продуктивность и учитывать здоровье потомства. Это делает селекцию более точной и более ответственной.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растениях: тоже отбор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культурных растений одомашнивание началось тогда, когда человек стал сохранять экземпляры с более крупными и удобными плодами. Так возникли первые устойчивые сорта.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стебля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ткани стебля определяют, насколько растение выдерживает ветер, тяжесть колоса или плодов. Поэтому механическая прочность тоже становится объектом отбора.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не только на размер, но и на урожайность, устойчивость к полеганию и удобство уборки. Эти признаки особенно важны в современном земледелии.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у животных, здесь действует один принцип: полезный признак должен быть наследуемым, чтобы сохраняться в потомстве и закрепляться в сорте.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от отбора к наследственным изменениям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показало, что человек может не только использовать живые организмы, но и направленно изменять их наследственность. Так возникли породы и сорта, а вместе с ними — новые возможности и новые ограничения.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2026-07-26T10:06:19Z</dcterms:created>
  <dcterms:modified xsi:type="dcterms:W3CDTF">2026-07-26T10:06:19Z</dcterms:modified>
</cp:coreProperties>
</file>