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Европа и США в первой половине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промышленность и общество в эпоху масштабных перемен.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XIX 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характеризуется окончанием наполеоновских войн, расширением границ европейских государств и становлением молодого США. Эти процессы заложили основу для значимых социальных и экономических преобразований.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Французской революции и Наполеона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1789 года свергла королевскую власть, провозгласив республику и обновив политическую систему. Это событие стало катализатором глубоких перемен в Европе и посеяло идею народного суверенитета.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монархии и рождение республики во Франции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Наполеон провозгласил себя императором, провёл реформы в управлении и законах, изменив облик Франции и Европы. Его завоевания радикально перекроили карту континента.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 — император и реформатор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создание новых государств, таких как Герцогство Варшавское и Королевство Италии, побудили народы Германии и Италии активизировать национальное самосознание и борьбу за единство.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в Европе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конгресс: переустройство Европы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Венского конгресса 1814-1815 гг. монархии вернулись на трон. Главное достижение — установление контроля над границами и предотвращение доминирования одной державы.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европейского баланса сил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великие державы расширили территории и влияние, став главными игроками в центральной Европе и формируя будущее германского и австрийского пространства.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Пруссии и Австрийской империи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 и Пруссия объединились в альянс для поддержания консервативного порядка и борьбы с революционными движениями, закрепив систему легитимизма на континенте.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Священного союза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порядок после 1815 года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власти усилили монархическую власть и ограничили либеральные движения, пытаясь сохранить старый порядок.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2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— Установление реставрационного режима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германских государств объединились в союз для обороны и сотрудничества, но политическая разобщённость сохранялась.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— Создание Германского союза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восстания с требованием национального освобождения и конституционных реформ, что стало предвестником более масштабных событий.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— Революции в Италии и Испании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требования к правам и свободам, появляются первые проекты конституций в ряде европейских стран, формируется новая политическая реальность.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— Волнение при подготовке Конституций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 реформы образования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во Франции внедряется бесплатное обучение в начальных школах, что расширяет доступ к образованию и повышает грамотность населения.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начальное образование во Франции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формируется система обязательного школьного образования, что способствует формированию квалифицированных кадров и ускоренному развитию промышленности.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образование в Германии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1820-1830-х годах в северных штатах США появляются государственные школы, повышающие общий уровень знаний и поддерживающие быстрорастущую экономику.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реформы в США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достижения и последствия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усовершенствовал паровую машину, а Эдмунд Картрайт создал автоматический ткацкий станок, что привело к массовому фабричному производству.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производство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сопровождается ухудшением условий труда, загрязнением окружающей среды и появлением строгой фабричной дисциплины, вызывая социальное напряжение.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трудовые проблемы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1830-м годам более половины товаров в Англии производится промышленным способом, что выводит страну в лидеры мировой экономики и меняет социальный ландшафт.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в Англии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устройство и социальные контрасты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сохраняется крепостное право, большинство населения — сельские крестьяне, зависимые от помещиков и лишённые личной свободы.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идёт переход к капиталистическому обществу с ростом городов, торговли и промышленности, что меняет образ жизни и социальную структуру.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и противоречия становятся основой многих политических и общественных конфликтов в регионе, стимулируя дальнейшие реформы.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формируется республика с демократическими институтами, однако рабство остаётся доминирующей системой на юге и поддерживается властью.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США испытали значительный прирост населения, частично за счёт массовой иммиграции из Европы в Америку.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способствовал развитию городов и индустрии, а миграция обогащала культурное многообразие США.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миграция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международных исторических исследований, XIX век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занимает лидирующие позиции с развитием фабрик и железных дорог, инфраструктура достигает более 6 000 километров к 1840 году.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развивается в химической и текстильной промышленности, демонстрируя значительный прогресс в модернизации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индустриализация отстает: преобладают мануфактуры и ручной труд, массовое развитие заводов начнётся позже.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быстро наращивает производство в машиностроении и химическом секторе, становясь сильным промышленным игроком на континенте.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в странах Европы и США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 урбанизация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ранними индустриальными центрами стали Нью-Йорк, Филадельфия и Бостон, где развивалась фабричная промышленность, увеличивалась плотность населения и ухудшались санитарные условия.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Берлин переживали резкий рост числа рабочих, что усиливало социальное напряжение и приводило к формированию новых рабочих кварталов и массовых профсоюзов.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Лондон стал крупнейшим европейским городом с населением свыше двух миллионов человек, что отражало быстрый рост промышленности и миграционные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европейских революций первой половины XIX века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 — Весна народов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восстания охватили практически все европейские государства, требуя свободы слова, отмены привилегий и конституционных реформ.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год — первая волна революций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во Франции и других странах потрясли монархии, потребовали конституций и расширения политических прав, вызывая цепную реакцию по всей Европе.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1820-1830-е — рост либеральных идей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свободы, равенства и прав граждан распространились благодаря Просвещению и опыту Французской революции, подготавливая почву для общественных волнений.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1800-х — социальное неравенство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обществе росло, крестьяне и рабочие испытывали бедность, что усиливало протестные настроения и недовольство существующим порядком.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года: Европа в огне перемен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февральской революции 1848 года король Луи-Филипп был низложен, что привело к установлению Второй республики и провозглашению новых свобод и прав для граждан.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Луи-Филиппа во Франции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впервые созвали объединённый парламент с целью построения единого государства с конституцией, однако политические разногласия и давление властей привели к провалу реформ.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парламент в Германии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революционеры боролись за объединение страны и независимость от иностранного господства, хотя успехи были временными и заставили власть проводить жесткие репрессии.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в Италии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и политические перемены в США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5425" y="3748200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приобрели огромные земли от Франции, что удвоило территорию страны и открыло путь для западной экспансии.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5425" y="3156150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 — покупка Луизианы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686125" y="3464721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Флориды в состав США укрепило южные границы и способствовало расширению влияния на Атлантическом побережье.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6125" y="287267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 — присоединение Флориды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37750" y="3095747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Техас был аннексирован после обретения независимости от Мексики, что вызвало конфликт с Мексикой и последующую войну.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37750" y="250369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 — включение Техаса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89375" y="2754772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приобретением Калифорнии и других западных территорий, что значительно увеличило площадь США и усилило внутренние противоречия из-за рабства.
</a:t>
            </a:r>
            <a:endParaRPr lang="en-US" sz="1199" dirty="0"/>
          </a:p>
        </p:txBody>
      </p:sp>
      <p:sp>
        <p:nvSpPr>
          <p:cNvPr id="17" name="Text 9"/>
          <p:cNvSpPr txBox="1"/>
          <p:nvPr/>
        </p:nvSpPr>
        <p:spPr>
          <a:xfrm>
            <a:off x="6989375" y="2162722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1846-1848 — война с Мексикой и её итоги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социальные противоречия в США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о беглых рабах в 1850 году усилило напряжённость, вызвав протесты аболиционистов на Севере и усиливая раскол между Севером и Югом.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борьба аболиционистов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Севером и Югом по вопросу рабства привели к началу вооружённого конфликта в 1861 году, изменившего судьбу страны.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Гражданской войне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Гарриет Бичер-Стоу 1852 года описывала страдания рабов и вызвала общественный резонанс, усиливая антирабовладельческие настроения в Северных штатах.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романа «Хижина дяди Тома»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прессы и распространение знаний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в Европе насчитывалось более двух тысяч газет, что обеспечивало массовое информирование и распространение новых идей среди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активно выходили издания «Московская Телеграф» и «Северная Пчела», способствуя развитию общественной мысли и культурных процессов.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газета «New York Tribune» привлекала широкую аудиторию и содействовала распространению технических и научных новшеств среди населения.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лидером стала газета «Le Constitutionnel», которая играла важную роль в политической и культурной жизни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их роль в социально-политической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 США конференция за права женщин провела решительные дискуссии о равенстве, избирательных правах и социальном статусе, задав направление женскому движению на будущее.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Сенека-Фолсская конвенция 1848 года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участвовали в национально-освободительных и рабочих протестах, требуя улучшения условий жизни и признания своих прав в политике и обществе.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участие в революционных движениях Европы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об образовании и обучении девушек поддерживались рядом реформ, что стало важным шагом к расширению социальной роли женщин.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 образования для женщин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преобладал в литературе с такими авторами, как В. Гюго и Дж. Байрон, подчёркивая эмоциональные и национальные мотивы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развивалась национальная проза Джеймса Фенимора Купера, а в живописи — работы Тернера и Делакруа; одновременно появилась первая массовая фотография как новый вид искусства.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выдающиеся композиторы Бетховен и Шуберт создавали произведения, отражающие дух свободы и перемен, характерные для того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отражение эпохи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техника: новые горизонты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в 1825 году, он стал символом начала массового железнодорожного транспорта, значительно ускорив перемещение людей и товаров.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локомотив Джорджа Стефенсона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в 1837 году, телеграф революционизировал коммуникации, обеспечивая мгновенную передачу сообщений на дальние расстояния.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телеграф Сэмюэля Морзе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1807 году его пароход совершил первый коммерческий рейс, открыв новую эру водного транспорта и стимулировав экономическое развитие.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Роберта Фултона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сформировал основы современного общества, сочетая технический прогресс, политические реформы и рост новых социальных движений, что ответило на вызовы времени и повлияло на будущее человечества.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и значение перемен XIX века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2026-05-11T02:56:49Z</dcterms:created>
  <dcterms:modified xsi:type="dcterms:W3CDTF">2026-05-11T02:56:49Z</dcterms:modified>
</cp:coreProperties>
</file>