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Превращаем точку и фигуру через центр O, сохраняя форму.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преобразование встречается в орнаментах, логотипах, снежинках и шахматных схемах. Сегодня разберём правило на простых примерах с точками, отрезками, треугольниками и координатной плоскостью.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лежат на одной прямой с центром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точке соответствует точка по другую сторону центра на равном расстоянии.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центральной симметрии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образ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построения образа точки по правилу центральной симметрии.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образ фигуры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 достаточно построить образы двух концов. После этого соединяют полученные точки, и образ отрезка готов: он сохраняет длину, направление меняется только относительно центра.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симметрично строят каждую вершину. Затем соединяют A', B' и C' в том же порядке, чтобы получить равный по размерам образ фигуры.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составлена из нескольких частей, каждую вершину и характерную точку переносят отдельно. Так легко увидеть, что форма не искажается, а только меняет положение.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075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преобразования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длины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после преобразования остаётся отрезком той же длины. Значит, у образа не появляется растяжения или сжатия, меняется только его расположение на плоскости.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соответствующими точками сохраняется, поэтому можно сравнивать фигуры без дополнительных измерений. Это главное свойство позволяет быстро проверять правильность построения.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не искажаются, поэтому треугольник остаётся треугольником с теми же углами. Это помогает узнавать фигуру даже после поворота на 180°.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через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A, O и A' лежат на одной прямой, а центр делит отрезок AA' пополам. По этому признаку удобно проверять построение без 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векторами и сдвигом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взгляд помогает строить точку быстрее, особенно на чертеже и в координатной сетке. Достаточно помнить направление и равенство расстояний.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противоположную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перенос можно мысленно сравнить с движением в противоположную сторону на столько же клеток. Поэтому образ всегда оказывается симметрично относительно центра.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шага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два одинаковых шага: сначала от точки A к центру O, затем от O к A'. Эти шаги равны по длине и лежат на одной прямой.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Координатное правило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подставляют координаты центра и точки, потом считают каждую часть выражения. После проверки легко убедиться, что центр действительно является серединой отрезка между точками.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образа получаем координаты (2h−x, 2k−y). Формула работает отдельно для обеих осей и позволяет находить ответ без построения на клетчатой бумаге.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центр имеет координаты (h, k), а исходная точка — (x, y). Тогда нужно отразить каждую координату относительно центра, сохраняя одинаковое расстояние по обе стороны.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наглядных примера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координатной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A(1,2) при центре O(3,4) переходит в A'(5,6). Координаты меняются симметрично, и расстояние от центра до обеих точек остаётся одинаковым.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отрезок, расположенный слева от центра, появляется справа без изменения длины. Это показывает, что симметрия сохраняет размер, но переносит объект в другое место.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после построения совпадает по форме с исходным. Меняется только его положение относительно центра, поэтому стороны и углы остаются прежними.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остаётся на месте и не меняет положение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совпадает с центром, её образ не сдвигается.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центральной симметрии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центр симметрии по 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центра по паре соответствующих точек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фигуру на точечную симметрию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центра по нескольким соответствующим точкам фигуры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возникают при построении образа точки или фигуры.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типичные ошибки легко предотвратить, если каждый раз проверять прямую, середину и равенство расстояний до центра.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«Симметрия относительно точки»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образ точки A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образа одной точки при точечной симметрии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Постройте образ треугольника ABC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треугольника при точечной симметрии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центр и координаты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координатам удобно находить центр и образ точки без чертежа: достаточно взять середину отрезка или применить правило симметрии.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 даёт центр, а формула симметрии быстро проверяет координаты образа.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координатному правилу точечной симметрии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 достаточно, чтобы построить и проверить точечную симметрию.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 четырёх шагов помогает не путаться: прямая, середина, равные отрезки и обязательная проверка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образа при точечной симметрии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показывают, насколько уверенно вы знаете правило симметрии.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помогают быстро проверить понимание: центр, положение образа и способ найти центр по двум точкам.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 по теме «Симметрия относительно точки»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связь симметрии с поворотом и помогает сравнивать фигуры.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 связывает точечную симметрию с орнаментами, узорами и удобными геометрическими построениями.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точечной симметрии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Точечная симметрия помогает строить образы точек и фигур, находить центр по паре точек и проверять координатные ответы. Главное правило — одинаковые расстояния по обе стороны центра.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2026-07-27T05:56:31Z</dcterms:created>
  <dcterms:modified xsi:type="dcterms:W3CDTF">2026-07-27T05:56:31Z</dcterms:modified>
</cp:coreProperties>
</file>