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история развития зоологии: основные этапы и значение
</a:t>
            </a:r>
            <a:endParaRPr lang="en-US" sz="2007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исследует животных и их роль в природе и жизни человека.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зоология важна для людей и природы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раскрывает разнообразие животного мира и их поведение. Эти знания помогают охранять природу, улучшать медицину и сельское хозяйство, а также формируют экологическую культуру у молодого поколения.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культуре Древнего Египта и Месопотамии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животные в Египте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Древнем Египте кошки, быки и ибисы считались священными и мумифицировались жрецами. Их изображали на фресках, показывая важность в религии и быте.
</a:t>
            </a:r>
            <a:endParaRPr lang="en-US" sz="1051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использование животных в Месопотамии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Месопотамии систематизировали животных для земледелия и охоты. Клинописные таблички содержали изображения домашних видов, играющих важную роль в хозяйстве.
</a:t>
            </a:r>
            <a:endParaRPr lang="en-US" sz="892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классификации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культурах первые классификации животных основывались на их религиозном и бытовом значении, что стало первым шагом к систематизации природы.
</a:t>
            </a:r>
            <a:endParaRPr lang="en-US" sz="1001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Античность: Аристотель и научный подход к изучению животных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описания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задокументировал более 500 животных, деля их по способу передвижения и размножения. Его работы заложили научные основы зоологии.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«История животных»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первое системное исследование животного мира. В нём подробно описаны особенности и классификация различных видов.
</a:t>
            </a:r>
            <a:endParaRPr lang="en-US" sz="978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анатомии и систематики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учёные начали изучать внутреннее строение животных, закладывая теоретические основы для дальнейших исследований.
</a:t>
            </a:r>
            <a:endParaRPr lang="en-US" sz="982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Зоологические знания в Древней Индии и Китае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1500 г. до н.э.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Индийских медицинских трактатах описывались животные, их свойства и применение в терапии.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век до н.э.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учёные создавали трактаты по разведению шелкопряда и лошадей, используя наблюдения за поведением животных.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век н.э.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India и Китае развивались традиционные ремёсла, основанные на глубоких знаниях зоологии и сельского хозяйства.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век н.э.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Зоологические сведения интегрировались в общую систему народных наук и практик, формируя культурное наследие.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0" y="3429876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3405" y="3429876"/>
            <a:ext cx="234675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представления: бестиарии и символика животных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Единорог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Считался символом чистоты и силы, часто изображался в бестиариях как мифическое существо.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возрождения и бессмертия, символизировал духовное очищение и вечную жизнь.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Представлял храбрость и королевскую власть, частый персонаж средневековых легенд и символов.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основы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животных во многом базировались на религиозных представлениях и аллегориях, ограничивая научный прогресс.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Детальные зарисовки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 и Улиссе Альдрованди создавали точные изображения животных и собирали коллекции для изучения их особенностей.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Возрождение: возвращение к наблюдению за природой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анатомии и опытов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значения наблюдений и экспериментов привёл к сравнительному анализу органов и улучшению понимания строения живых существ.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1758 году была опубликована «Система природы», где Линней предложил бинарную номенклатуру для каждого вида.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«Система природы», Карл Линней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1758 год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введён год начала современной научной системы классификации живых организмов.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изучения микроскопических животных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 ван Левенгук открыл мир микроорганизмов, впервые наблюдая живые микроскопические существа через созданный им микроскоп.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Гук описал клеточную структуру, положив основу для понимания строения живых организмов на микроскопическом уровне.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микроскопии способствовало появлению микрозоологии, повысив значимость биологии и медицины в изучении мельчайших живых форм.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животные и появление палеозоологии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Камбрийский взрыв и разнообразие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500 миллионов лет назад произошло резкое увеличение числа видов, что дало начало сложным экосистемам, известным из окаменелостей.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динозавров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Палеозоология изучает динозавров — крупных вымерших рептилий, раскрывая особенности их строения и образа жизни.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Трилобиты — древние морские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Останки трилобитов предоставляют важную информацию об эволюции организмов и древних условиях на Земле.
</a:t>
            </a:r>
            <a:endParaRPr lang="en-US" sz="1039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и открытие механизма эволюции животных видов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предложил теорию естественного отбора, согласно которой выживают и размножаются наиболее приспособленные к окружающей среде особи.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«Происхождении видов» Дарвин объяснил, как изменения в наследственности и влиянии среды приводят к появлению новых видов животных.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идеи помогли обеспечить методологическую платформу для последующих исследований биологического разнообразия и происхождения организмов.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Дарвина преобразовала зоологию, заложив основу для понимания эволюционных процессов и взаимоотношений между животными.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биоинформатики и международное сотрудничество ускоряют процесс описания и классификации новых видов животных.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описанных видов животных за 250 лет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устойчивый и значительный рост знаний о животном мире с XVIII века до наших дней.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базы зоологической классификации, 2023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152534"/>
            <a:ext cx="4418400" cy="18453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научные направления зоологии с кратким описанием каждого из них.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разделы современной зоологии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охватывает широкий спектр наук, что позволяет всесторонне изучать животных и их среду обитания.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учебники по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Этология: изучение поведения животных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Конрада Лоренца о импринтинге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Конрад Лоренц изучал, как молодые птицы запоминают и следуют за первым движущимся объектом. Это открытие показало значимость врождённого поведения в социализации животных.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Николаса Тинбергена в наблюдении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Тинберген разработал систематический подход к изучению поведенческих реакций, включая эксперименты и наблюдения в естественной среде, что углубило понимание животных взаимодействий.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в арктических и антарктических исследованиях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начали изучать фауну Арктики, описывая белых медведей и морских львов.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века: первые экспедиции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в Антарктиду внесли важный вклад в понимание поведения и адаптаций пингвинов.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систематические наблюдения пингвинов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спутниковых технологий позволило отслеживать дальние миграции и экологические особенности морских млекопитающих.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этап: изучение миграций китов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молекулярная зоология в XX-XXI веках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раскрыла основы наследования и мутаций, объясняя разнообразие признаков у животных на молекулярном уровне.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зоология анализирует ДНК разных видов, выявляя родственные связи и эволюционные процессы среди животных.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секвенирования генома позволили изучить генетическую структуру популяций и проследить пути адаптации видов.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помогают выявлять генетические заболевания и развивать биотехнологические решения для охраны здоровья животных.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зоологии в медицине и сельском хозяйстве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паразитов и болезней животных способствует созданию эффективных препаратов для их лечения и профилактики.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Зоологические знания используются для разведения продуктивных и устойчивых пород сельскохозяйственных животных.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помогают разрабатывать вакцины и иммуномодуляторы, повышая защиту здоровья людей и животных.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книга: охрана редких и исчезающих видов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— символ борьбы за сохранение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находится под угрозой исчезновения из-за браконьерства и потери среды обитания. Программы охраны помогают увеличивать численность и поддерживать биоразнообразие.
</a:t>
            </a:r>
            <a:endParaRPr lang="en-US" sz="1089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снежного барса в горных районах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обитает в суровых условиях и уязвим к изменениям экосистем. Международные усилия направлены на сохранение его природных местообитаний и минимизацию охотничьего давления.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458" y="1986438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76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048" y="1986438"/>
            <a:ext cx="391200" cy="39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зоологических исследований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изучать наследственность и видовые различия на молекулярном уровне с высокой точностью.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Спутниковое слежение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Отслеживание миграционных маршрутов и поведения диких животных в реальном времени.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Фотоловушки и базы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Фиксируют и систематизируют информацию о редких и ночных видах, повышая эффективность исследовательских программ.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1700" y="2963292"/>
            <a:ext cx="7668600" cy="18722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зоологии в современном мире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объединяет знания и технологии, помогая понять животных и сохранить природу для устойчивого будущего планеты.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2026-05-08T20:27:13Z</dcterms:created>
  <dcterms:modified xsi:type="dcterms:W3CDTF">2026-05-08T20:27:13Z</dcterms:modified>
</cp:coreProperties>
</file>