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жизнь на планете Земля?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 Земле разнообразна и поддерживает природный баланс.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жизни на Земле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зародилась около 3,5 миллиардов лет назад в воде. Первые организмы были простыми одноклеточными без ядра. С течением времени развились более сложные формы жизни, включая растения и животных.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3909" y="1392459"/>
            <a:ext cx="1658100" cy="15674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345" y="1392459"/>
            <a:ext cx="1658100" cy="15674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9345" y="3206268"/>
            <a:ext cx="1658100" cy="15674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33909" y="3206268"/>
            <a:ext cx="1658100" cy="156742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618157" y="1532645"/>
            <a:ext cx="21198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— активные обитатели планеты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не имеют клеточной стенки и способны к активному передвижению. Их клетки сложнее по структуре, что обеспечивает разнообразие форм и адаптаций к разным условиям.
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2143593" y="1532645"/>
            <a:ext cx="21198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грибы — клеточная защита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грибы обладают клеточной стенкой, которая придаёт им прочность и защиту. Это отличает их от животных, у которых такой стенки нет. Клеточная структура определяет особенности их жизнедеятельности.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2143593" y="3346454"/>
            <a:ext cx="21198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— простейшие одноклеточные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— самые простые живые существа, состоящие из одной клетки без ядра. Они повсеместно распространены и играют важную роль в биогеохимических процессах.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618157" y="3346454"/>
            <a:ext cx="21198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Протисты — уникальная группа организмов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Протисты включают одноклеточных животных и водоросли, таких как амёбы и инфузории. Эти организмы разнообразны и встречаются в водных и влажных средах.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Царства живых организмов: обзор
</a:t>
            </a:r>
            <a:endParaRPr lang="en-US" sz="1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1,7 миллиона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 описано учёными, но общего числа может быть до 10 миллионов.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исследования, 2023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продолжают открывать новые виды, особенно в тропических лесах и малоизученных регионах.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652"/>
            <a:ext cx="2665800" cy="22700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375" y="1422727"/>
            <a:ext cx="2665800" cy="22700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2975" y="1422727"/>
            <a:ext cx="2665800" cy="22700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347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— источник жизни
</a:t>
            </a:r>
            <a:pPr algn="l" indent="0" marL="0">
              <a:lnSpc>
                <a:spcPct val="130039"/>
              </a:lnSpc>
              <a:buNone/>
            </a:pPr>
            <a:r>
              <a:rPr lang="en-US" sz="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преобразуют солнечный свет в энергию, вырабатывая кислород. Это фундаментальный процесс, поддерживающий жизнь на планете и формирующий атмосферу.
</a:t>
            </a:r>
            <a:endParaRPr lang="en-US" sz="1284" dirty="0"/>
          </a:p>
        </p:txBody>
      </p:sp>
      <p:sp>
        <p:nvSpPr>
          <p:cNvPr id="11" name="Text 2"/>
          <p:cNvSpPr txBox="1"/>
          <p:nvPr/>
        </p:nvSpPr>
        <p:spPr>
          <a:xfrm>
            <a:off x="33881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экосистем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служат основой пищевых цепей, создают среды обитания и защищают почву от эрозии, влияя на устойчивость экосистем.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341177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растений
</a:t>
            </a:r>
            <a:pPr algn="l" indent="0" marL="0">
              <a:lnSpc>
                <a:spcPct val="130039"/>
              </a:lnSpc>
              <a:buNone/>
            </a:pPr>
            <a:r>
              <a:rPr lang="en-US" sz="1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маленьких трав до высоких деревьев — растения адаптированы к разным климатическим условиям и формируют ландшафты планеты.
</a:t>
            </a:r>
            <a:endParaRPr lang="en-US" sz="1318" dirty="0"/>
          </a:p>
        </p:txBody>
      </p:sp>
      <p:sp>
        <p:nvSpPr>
          <p:cNvPr id="13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Растения: их роль в природе
</a:t>
            </a:r>
            <a:endParaRPr lang="en-US" sz="1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и птицы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Млекопитающие, как львы и киты, обладают теплокровностью. Птицы, например воробьи и орлы, способны к полёту и населяют разнообразные среды.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Рыбы, земноводные, пресмыкающиеся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живут в воде — от карпа до акулы. Земноводные, как лягушки, объединяют водное и наземное существование. Пресмыкающиеся, например ящерицы, приспособлены к суше.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— наиболее многочисленная группа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занимают все среды — от муравьёв под землёй до бабочек в воздухе. Их стратегии питания и перемещения разнообразны и сложны.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Животные: разнообразие и места обитания
</a:t>
            </a:r>
            <a:endParaRPr lang="en-US" sz="1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313835"/>
            <a:ext cx="4534800" cy="22073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биологии, 2023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растений и животных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различия в способах питания, движении и дыхании между растениями и животными.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животные различаются по функциям, но взаимно зависят друг от друга для поддержания баланса в экосистемах.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исследовательский институт, 2023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сосредоточено биоразнообразие?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Теплый климат и высокая влажность создают идеальные условия для развития большого числа видов.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масса биоразнообразия связана с обилием ресурсов и стабильным климатом в тропиках и морях.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бактерий и архей в природе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археи — древнейшие организмы, обитающие во всех средах, включая экстремальные условия планеты.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участвуют в формировании почвы и поддержании естественного кругооборота веществ.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играют ключевую роль в разложении органических веществ и восстановлении питательных элементов.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грибов для экосистем и человека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использует грибы для получения антибиотиков, а также в пищевой промышленности.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способствуют разложению мёртвого органического материала, возвращая питательные вещества в почву.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Микориза, симбиоз грибов с корнями растений, улучшает водоснабжение и усвоение минералов.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укрепляют естественные экосистемы, поддерживая плодородие и биоразнообразие.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 условиям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вырабатывают уникальные способы адаптации для выживания в разных условиях. Например, белый медведь обладает густым мехом и толстым слоем подкожного жира, что позволяет переносить сильный холод Арктики.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насекомые также демонстрируют приспособления: кактус сохраняет воду благодаря толстому стволу и колючкам, а многие насекомые обладают маскировочным окрасом, обеспечивающим защиту от врагов.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энергии в пищевой цепи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передаётся от растений к разным уровням потребителей и разлагателей в экосистеме.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652"/>
            <a:ext cx="2665800" cy="22700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375" y="1422727"/>
            <a:ext cx="2665800" cy="22700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2975" y="1422727"/>
            <a:ext cx="2665800" cy="22700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347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экосистемы
</a:t>
            </a:r>
            <a:pPr algn="l" indent="0" marL="0">
              <a:lnSpc>
                <a:spcPct val="130039"/>
              </a:lnSpc>
              <a:buNone/>
            </a:pPr>
            <a:r>
              <a:rPr lang="en-US" sz="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объединяют множество видов растений и животных, создавая сложные цепочки питания. Здесь можно встретить дубы, белок, жуков и грибы, взаимодействующих под разнообразным климатом и рельефом.
</a:t>
            </a:r>
            <a:endParaRPr lang="en-US" sz="1106" dirty="0"/>
          </a:p>
        </p:txBody>
      </p:sp>
      <p:sp>
        <p:nvSpPr>
          <p:cNvPr id="11" name="Text 2"/>
          <p:cNvSpPr txBox="1"/>
          <p:nvPr/>
        </p:nvSpPr>
        <p:spPr>
          <a:xfrm>
            <a:off x="33881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Болотные экосистемы
</a:t>
            </a:r>
            <a:pPr algn="l" indent="0" marL="0">
              <a:lnSpc>
                <a:spcPct val="130039"/>
              </a:lnSpc>
              <a:buNone/>
            </a:pPr>
            <a:r>
              <a:rPr lang="en-US" sz="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обеспечивают уникальные условия для жизни мхов, лягушек и личинок насекомых. Эти территории богаты водой и органическими остатками, что способствует развитию специализированных сообществ.
</a:t>
            </a:r>
            <a:endParaRPr lang="en-US" sz="1150" dirty="0"/>
          </a:p>
        </p:txBody>
      </p:sp>
      <p:sp>
        <p:nvSpPr>
          <p:cNvPr id="12" name="Text 3"/>
          <p:cNvSpPr txBox="1"/>
          <p:nvPr/>
        </p:nvSpPr>
        <p:spPr>
          <a:xfrm>
            <a:off x="6341177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экосистемы
</a:t>
            </a:r>
            <a:pPr algn="l" indent="0" marL="0">
              <a:lnSpc>
                <a:spcPct val="130039"/>
              </a:lnSpc>
              <a:buNone/>
            </a:pPr>
            <a:r>
              <a:rPr lang="en-US" sz="1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Океаны, реки и озёра поддерживают разнообразие организмов — от микроскопических водорослей до рыб и водных млекопитающих. Климат и химический состав воды влияют на состав обитателей.
</a:t>
            </a:r>
            <a:endParaRPr lang="en-US" sz="1241" dirty="0"/>
          </a:p>
        </p:txBody>
      </p:sp>
      <p:sp>
        <p:nvSpPr>
          <p:cNvPr id="13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экосистем и их особенности
</a:t>
            </a:r>
            <a:endParaRPr lang="en-US" sz="1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обитания в биосфере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109775" y="183182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почвы и корни растений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распространяется в верхних слоях почвы, где обитают микроорганизмы, корни и мелкие животные.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4512225" y="1832600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до 20 км высоты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Организмы, такие как некоторые птицы и микроорганизмы, обитают в воздухообеспеченных слоях атмосферы до высоты около 20 километров.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2762150" y="368977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среды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озёра, моря обеспечивают среду для различных водных организмов, в том числе микроскопических и крупных видов.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6348850" y="368977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условия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горячих источниках, вечной мерзлоте и глубинах океанов живут экстремальные организмы, способные выживать в необычных условиях.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" y="1325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900" y="486375"/>
            <a:ext cx="4154400" cy="4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микроскопических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 места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Микроорганизмы, включая бактерии и простейшие, присутствуют в воде, почве и даже в теле человека. Они выполняют важные функции в экосистемах, поддерживая жизненные процессы.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природе и человеке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разлагают органику, очищают воду и участвуют в производстве продуктов питания, таких как йогурт и кефир, благодаря процессу брожения, полезному для человека.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" y="0"/>
            <a:ext cx="3946196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48625" y="569675"/>
            <a:ext cx="3854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организмов: симбиоз и конкуренция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4948625" y="2100460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Симбиоз — это взаимовыгодное сотрудничество: например, пчёлы опыляют цветы, получая нектар, а растения получают возможность размножаться через пыльцу.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48625" y="3702506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Конкуренция — это соперничество за ресурсы, как борьба деревьев за солнечный свет в густом лесу, что влияет на выживание и распределение видов в сообществе.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климата на жизнь на Земле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Холодные регионы, такие как Арктика, характеризуются меньшим количеством видов с уникальными приспособлениями к выживанию в суровых условиях.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Климат задаёт температурные и влажностные условия, определяющие, какие виды могут успешно существовать в данном регионе, формируя экосистемы.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тропических районах теплее и влажнее, что способствует большому биоразнообразию и разнообразным формам жизни в этих климатических поясах.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75598" y="397154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Нарушение пищевых цепей из-за человеческой деятельности вызывает дисбаланс в природных системах и уменьшение устойчивости экосистем.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42350" y="3145091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Загрязнение воздуха и воды приводит к ухудшению качества среды обитания, что негативно сказывается на здоровье живых организмов.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618383" y="2370233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Урбанизация и строительство изменяют ландшафт, создавая барьеры для миграции животных и изменяя естественные места обитания.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796998" y="1595375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Вырубка лесов уменьшает природные территории, угрожая многим видам и разрушая экосистемы, что влияет на климат и биоразнообразие.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97250" y="456000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окружающую среду
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75" y="1422987"/>
            <a:ext cx="4096200" cy="15600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800" y="1421892"/>
            <a:ext cx="4112100" cy="156211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охраны природы и их результаты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9169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 и парков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Учреждение охраняемых территорий защищает редкие и исчезающие виды животных и растений. Там восстанавливаются естественные процессы и сохраняется биоразнообразие для будущих поколений.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929032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и образовательные инициативы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Акции вроде «Спасём тигра» привлекают внимание к проблемам вымирающих видов. Экологическое образование в школах формирует ответственное отношение к природе с раннего возраста.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29050" y="1177921"/>
            <a:ext cx="3709200" cy="29376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3925" y="1707700"/>
            <a:ext cx="37092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беречь жизнь на Земле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живых организмов обеспечивает устойчивость природы и служит основой для человека. Сохранение баланса в экосистемах — ключ к нашему общему благополучию и будущему планеты.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2026-05-08T08:33:30Z</dcterms:created>
  <dcterms:modified xsi:type="dcterms:W3CDTF">2026-05-08T08:33:30Z</dcterms:modified>
</cp:coreProperties>
</file>