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в музыке: как складывается звучание произведения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из звуковых слоёв рождается характер музыки.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фактуру на уроке музыки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помогает услышать, почему одна мелодия может звучать по-разному в песне, хоре, на фортепиано и в оркестре. Она показывает связь мелодии, ритма, тембра и динамики.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музыкальная фактура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— это способ организации музыкальной ткани, то есть распределение голосов, инструментов и звуковых слоёв в произведении.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бывает прозрачной, плотной, одноголосной, многоголосной, аккордовой и смешанной; каждый вариант по-своему меняет восприятие музыки.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фактуре можно понять, сколько линий звучит одновременно, какая из них ведёт мелодию и есть ли у неё сопровождение.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музыкальной фактуры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типы фактуры чаще встречаются в школьных песнях и хоровых примерах.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заметны гомофонная и смешанная фактура; реже встречаются подголосочная и полифоническая.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подборка по школьным музыкальным примерам, 2025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в песне и мелодии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сопровождение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главная мелодия обычно звучит в одном голосе, а остальные партии поддерживают её аккомпанементом. Так слушатель легко следит за основной линией.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 и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 часто звучит спокойнее и прозрачнее, а припев становится плотнее и ярче. За счёт этого музыка кажется более выразительной и запоминающейся.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фактуры в музыке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число голосов и роль мелодии связаны с типом звучания.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фактуры определяет, насколько ясно слышна мелодия и насколько плотным кажется звучание.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«Музыкальная фактура»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Одноголосие делает мелодию особенно ясной. Когда голосов становится больше, музыка приобретает объём, но исполнителям нужно точнее держать ритм и вступление.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«Музыкальная фактура»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более голосов звучат одновременно в многоголосной фактуре.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музыкальная фактура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построения звучания в произведении.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в хоровой музыке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многоголосие создаёт ощущение пространства и объёма. При этом каждая партия должна сохранять свою роль, чтобы общее звучание оставалось цельным и выразительным.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фактура зависит от состава голосов: сопрано, альты, тенора и басы могут звучать как одна линия или как несколько самостоятельных партий. Чем сложнее произведение, тем важнее точная интонация и согласованные вступления.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фактура влияет на настроение музыки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музыкальный фрагмент меняет впечатление, если изменить состав голосов, регистр или плотность звучания.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фактура чаще даёт спокойствие и лёгкость, а плотная и полифоническая усиливают торжественность, движение и напряжение.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школьным музыкальным примерам, 2025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5951" y="2362487"/>
            <a:ext cx="1252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фактуры с тембром и динамикой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тембры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скрипка и другие светлые тембры делают музыкальную ткань более воздушной. Даже при нескольких голосах звучание кажется легче, если инструменты не перекрывают друг друга.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медные духовые и низкие регистры усиливают ощущение наполненности. Их тембр делает фактуру более густой, поэтому мелодия звучит весомее и увереннее.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громко, создается впечатление большой звуковой массы. В такой фактуре отдельные линии воспринимаются не так отчетливо, зато сильнее ощущается энергия.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исполнение помогает услышать внутренние детали и сделать фактуру прозрачнее. В одном и том же фрагменте это меняет настроение и делает звучание более камерным.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и плотная фактура: сравнение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свойства фактуры влияют на восприятие музыки.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фактура лучше выделяет каждую линию, а плотная усиливает ощущение полноты звучания и делает музыку более масштабной.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песен, хоровой и инструментальной музыки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как пространство нескольких слоев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одном разделе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мелодию часто поручают одной группе инструментов, а остальные создают фон или ритмическую опору. Благодаря этому слушатель легко различает главный музыкальный слой.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ответные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Струнные, духовые и ударные могут по-разному дополнять друг друга: аккордами, короткими ответами, повтором ритма. Так оркестровая фактура становится объемной и 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фактура встречается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репертуаре один и тот же жанр может звучать по-разному в зависимости от состава исполнителей и сложности музыкальной ткани.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сталкиваются с песней и хором; именно там фактура особенно наглядна и удобна для анализа на слух.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школьной программы по музыке; оценочная частота для наглядности
</a:t>
            </a:r>
            <a:endParaRPr lang="en-US" sz="6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изменения фактуры в музыке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или уменьшение голосов сразу меняет ощущение пространства: музыка может стать шире, плотнее или, наоборот, более открытой и ясной.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мелодии к другому инструменту, использование аккордов и подголосков помогают выделить главную линию и одновременно обогатить общий звук.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регистра переносит звучание выше или ниже, поэтому знакомая мелодия воспринимается по-новому, даже если сам рисунок почти не изменился.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повторения, имитации и переклички голосов делают фактуру подвижной. Такие приемы создают контраст, усиливают интерес и помогают удерживать внимание слушателя.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фактуру на слух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короткого музыкального фрагмента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фактуру с другими признаками музыки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смешивать фактуру с жанром и темпом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отвечает за строение звучания, а не за жанр, скорость или громкость. Поэтому марш, песня и танец могут иметь разную фактуру при одинаковом темпе.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виды многоголосия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всякое многоголосие устроено одинаково. Канон, хоровое многоголосие и имитация звучат по-разному, потому что у них разные роли голосов и разный способ их вступления.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в разных видах музыки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используют фактуру как выразительный инструмент: от простой и ясной до сложной и многослойной.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состав и богаче замысел, тем разнообразнее фактура; при этом каждый жанр сохраняет свой узнаваемый характер звучания.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разных жанров музыки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замечать фактуру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слушать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учится замечать, где звучит главная мелодия, а где ее поддержка. Это развивает слух и помогает не теряться в сложном звучании.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разбирать музыку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песни, хора или пьесы легче понять, как устроены голоса и почему произведение звучит именно так, а не иначе.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лучше понимать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и в повседневном прослушивании становится проще следить за изменением звучания, замечать новые детали и осознанно сравнивать разные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помогает услышать музыку глубже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показывает, как связаны голоса и звуковые слои произведения. Понимая ее, мы точнее слышим мелодию, замечаем объем звучания и лучше чувствуем характер музыки.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2026-05-24T23:35:28Z</dcterms:created>
  <dcterms:modified xsi:type="dcterms:W3CDTF">2026-05-24T23:35:28Z</dcterms:modified>
</cp:coreProperties>
</file>