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объёма в геометрии: основная идея и сферы применения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пространства занимает тело, и выражается в кубических единицах.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объём — ключевая величина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отвечает на вопрос «сколько места занимает объект». Он важен для твёрдых тел, жидкостей и газов, а в школе связывает форму с числом. Исторически он помогал в торговле и вместимости, а в 10 классе — в изучении тел вращения, призм, пирамид и шара.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— численная мера части пространства, занятой геометрическим телом. Он определяется тремя измерениями и аддитивен для непересекающихся частей, а результат выражается в кубических единицах.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из кубического масштабирования (свойство для геометрических тел в школьной геометрии).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линейные размеры увеличить в 2 раза, объём возрастёт в 8 раз.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объёма и их соотношения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Сопоставляются кубические единицы и литровые единицы; ключевые переходы основаны на степенях числа 10.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единицами работают через множители 10³: кубическая величина масштабируется по кубу.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ГОСТ/учебные стандарты школьной метрологии и общепринятые определения единиц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базовая модель измерения объёма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через кубики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 стороной a имеет объём V = a³. Единичный куб помогает наглядно понять, что объём — это «сколько маленьких кубиков» вмещается внутри тела. Это универсальная идея для дальнейших формул.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 для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куба на слои показывает, как трёхмерная фигура складывается из одинаковых объёмных единиц. Такая модель лежит в основе понимания формул для простых тел и их частей.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объём при увеличении линейного размера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объём куба равен a³, его зависимость от стороны не линейная: каждое увеличение стороны усиливает эффект в третьей степени.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кубическую зависимость объёма от линейного размера: меняется сторона — меняется и объём, причём заметно быстрее.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объёма куба V = a³ (школьная геометрия).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и его объём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прямоугольного параллелепипеда записывается как V = a·b·c. Здесь a, b и c — три взаимно перпендикулярных размера, соответствующие длине, ширине и высоте.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легче представить вычисление, используют разбиение на единичные кубики. Тогда объём становится подсчётом количества одинаковых кубов, заполняющих коробку.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реальных объектов удобно мысленно «развернуть» форму в коробку: комната, аквариум или контейнер. Важно: все размеры перед вычислением переводят в одну систему единиц.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1362" y="1157375"/>
            <a:ext cx="5321277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объёма изучаемых тел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Сводятся типовые выражения для вычисления объёма через площадь основания и высоту либо радиус.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объём определяется комбинацией «площадь × высота» и, для тел вращения, через радиус; поэтому удобно начинать с выявления основания и высоты.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стереометрии (программный курс геометрии для 10 класса).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объёма в задачах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решения типовой задачи по стереометрии: от чтения условия до проверки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 и цилиндра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призмы и цилиндра общий принцип одинаков: объём равен площади основания, умноженной на высоту. Высота показывает, на сколько «уровней» простирается тело.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двух тел совпадают площади оснований и высоты, их объёмы обязательно равны. Это следствие того, что при равных слоях суммарное «занятое пространство» совпадает.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«слоёв» помогает увидеть, почему достаточно знать только основание и высоту: при одинаковой толщине слоёв меняется лишь способ, но не суммарный объём.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формулы V = Sосн·h напрямую видно влияние параметров: увеличение площади основания или высоты приводит к пропорциональному росту объёма, без дополнительных коэффициентов.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Пирамида, конус и шар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пирамиды равен одной трети произведения площади основания Sосн на высоту h: V = 1/3·Sосн·h. Такая же «треть» появляется и в конструкциях, где вершина сужает слои.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конуса используется радиус основания r: V = 1/3·πr²·h. При одинаковых Sосн и h конус заполняет пространство в три раза меньше, чем цилиндр, у которого «толщина» постоянна.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рассчитывают по формуле V = 4/3·πr³, где r — радиус сферы. Геометрическая связь с r делает формулу удобной для описания сферических тел — от мячей до планетарных моделей.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тел при одинаковых основании и высоте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тел с вершиной каждый следующий слой «становится тоньше» из-за уменьшения поперечного сечения. Поэтому их объёмы меньше ровно в три раза при равных основании и высоте.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общий принцип: геометрия задаёт объём через характер слоёв. При одинаковых основании и высоте призма и цилиндр дают максимум, а пирамида и конус — треть.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Расчётные соотношения из формул объёмов: V_пирамиды = 1/3·Sосн·h и V_конуса = 1/3·πr²·h; диаграмма приведена к шкале 100%/33%.
</a:t>
            </a:r>
            <a:endParaRPr lang="en-US" sz="6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объём на практике: три короткие истории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Струя из мензурки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быстро понять, сколько воды налито? Сначала берут мензурку или мерный цилиндр и читают уровень по шкале. Для наглядности отмечают деления и измеряют объём в миллилитрах или литрах.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камень и вытеснение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предмет с причудами формы нельзя просто «посчитать по формуле». Его опускают в сосуд с водой и следят, как поднимается уровень. Разность уровней даёт искомый объём, который и записывают.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 делениями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объём нужно найти для контейнера или детали неправильной формы. Важно измерять размеры в одной системе единиц и затем либо применять формулу, либо использовать метод вытеснения. Так расчёт становится проверяемым.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98069"/>
            <a:ext cx="5037600" cy="15409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объёма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из-за единиц измерения и невнимательного выбора величин, а не из-за самой формулы. Ниже — самые частые «сбои», которые встречаются в задачах.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данных видно, что основные риски — единицы измерения и множители. Если сначала навести порядок с данными, вероятность «техничных» ошибок резко снижается.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 по теме объёма в школьной геометрии (алгоритмы и формулы из программы 10 класса).
</a:t>
            </a:r>
            <a:endParaRPr lang="en-US" sz="6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 повседневной жизни и технике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в литрах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Аквариумы, баки и бассейны считают по объёму, чтобы понимать, сколько воды реально поместится. Это важно и при покупке, и при расчётах для обслуживания.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 расход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объём помогает определить количество бетона, песка, щебня и краски. Чем точнее геометрическая модель, тем меньше лишних затрат.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дозировки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объём напрямую связан с дозировкой растворов и количеством лекарственных форм. Ошибка в объёме может изменить концентрацию, а значит — эффект.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 и быт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используют миллилитры, литры и кубические сантиметры, когда нужно отмерить ингредиенты или оценить вместимость ёмкостей. Геометрия здесь работает как инструмент измерения.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масштаб влияет на объём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все линейные размеры модели в k раз, то объём меняется в k³ раз. Это наглядно объясняет, почему «увеличенная копия» сильно требует больше материала.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кубическую зависимость: рост объёма существенно опережает рост длины. Поэтому даже умеренное масштабирование ведёт к заметному увеличению вместимости.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зависимость для подобных фигур: V ∝ k³; значения 8, 27 и 64 получаются из k³.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поперечные сечения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можно представить как сумму площадей поперечных сечений на разных уровнях. Если мысленно «нарезать» фигуру тонкими слоями, каждый слой даёт вклад в общий объём.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призм и цилиндров площади сечений постоянны, поэтому их сумма превращается в простое произведение: площадь основания умножить на высоту. Так идея слоёв напрямую приводит к формуле V = Sосн·h.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тел сложнее, например пирамид и конусов, площади сечений меняются по мере приближения к вершине. Понимание этого изменения помогает естественно увидеть появление множителя 1/3 в формулах.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на объём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выполнения типовых вычислений объёма в школьных задачах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линейного размера объекта в 10 раз объём возрастает в 1000 раз, тогда как площадь — лишь в 100. Это подчёркивает кубическую чувствительность объёма.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соотношения для подобия фигур: площадь ∝ k², объём ∝ k³; при k = 10 получаем 10² = 100 и 10³ = 1000.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изменение линейного размера заметно сильнее влияет на вместимость, чем на площадь поверхности.
</a:t>
            </a:r>
            <a:endParaRPr lang="en-US" sz="2241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— мост между формулами и реальными измерениями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объёма делает вычисления осмысленными: вы связываете форму тела с площадью основания, высотой или радиусом и получаете результат в кубических единицах. Это позволяет решать задачи и применять геометрию на практике.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2026-05-14T03:44:09Z</dcterms:created>
  <dcterms:modified xsi:type="dcterms:W3CDTF">2026-05-14T03:44:09Z</dcterms:modified>
</cp:coreProperties>
</file>