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 и АТФ: основа наследственности и энергии клетки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ДНК, РНК и АТФ связывают наследственность, синтез белка и энергообмен клетки.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молекулы образуют единую систему: ДНК хранит информацию, РНК помогает её реализовать, а АТФ даёт энергию для клеточных процессов. Именно поэтому их рассматривают как взаимосвязанные основы жизни клетки.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ДНК, РНК и АТФ изучают вместе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Нуклеотид — мономер нуклеиновых кислот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17468" y="2125648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составные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нуклеотид включает азотистое основание, сахар-пентозу и остаток фосфорной кислоты. Именно такое строение позволяет нуклеотидам соединяться в длинные цепи и создавать молекулы нуклеиновых кислот.
</a:t>
            </a:r>
            <a:endParaRPr lang="en-US" sz="1313" dirty="0"/>
          </a:p>
        </p:txBody>
      </p:sp>
      <p:sp>
        <p:nvSpPr>
          <p:cNvPr id="10" name="Text 3"/>
          <p:cNvSpPr txBox="1"/>
          <p:nvPr/>
        </p:nvSpPr>
        <p:spPr>
          <a:xfrm>
            <a:off x="2223259" y="2912619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 в составе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ДНК сахаром служит дезоксирибоза, а в РНК — рибоза. Различие в одном атоме кислорода влияет на свойства молекул: ДНК становится устойчивее, а РНК — более подвижной и разнообразной.
</a:t>
            </a:r>
            <a:endParaRPr lang="en-US" sz="1313" dirty="0"/>
          </a:p>
        </p:txBody>
      </p:sp>
      <p:sp>
        <p:nvSpPr>
          <p:cNvPr id="11" name="Text 4"/>
          <p:cNvSpPr txBox="1"/>
          <p:nvPr/>
        </p:nvSpPr>
        <p:spPr>
          <a:xfrm>
            <a:off x="4100826" y="3714785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Азотистые основания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пуринам относятся аденин и гуанин, к пиримидинам — цитозин, тимин и урацил. Набор оснований определяет, как именно будут соединяться нуклеотиды и какую информацию несёт молекула.
</a:t>
            </a:r>
            <a:endParaRPr lang="en-US" sz="1313" dirty="0"/>
          </a:p>
        </p:txBody>
      </p:sp>
      <p:sp>
        <p:nvSpPr>
          <p:cNvPr id="12" name="Text 5"/>
          <p:cNvSpPr txBox="1"/>
          <p:nvPr/>
        </p:nvSpPr>
        <p:spPr>
          <a:xfrm>
            <a:off x="5989192" y="4524561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Фосфатный остаток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Фосфатная группа обеспечивает связь между нуклеотидами в цепи и придаёт молекулам отрицательный заряд. Благодаря этому нуклеиновые кислоты хорошо взаимодействуют с белками и другими клеточными структурами.
</a:t>
            </a:r>
            <a:endParaRPr lang="en-US" sz="1313" dirty="0"/>
          </a:p>
        </p:txBody>
      </p:sp>
      <p:sp>
        <p:nvSpPr>
          <p:cNvPr id="13" name="Text 6"/>
          <p:cNvSpPr txBox="1"/>
          <p:nvPr/>
        </p:nvSpPr>
        <p:spPr>
          <a:xfrm>
            <a:off x="7910133" y="5334334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в последовательности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отдельные нуклеотиды, а их порядок хранит генетическую информацию. Последовательность оснований задаёт структуру гена, а затем влияет на состав белка и проявление признака.
</a:t>
            </a:r>
            <a:endParaRPr lang="en-US" sz="131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562224"/>
            <a:ext cx="7101300" cy="17335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ДНК и РНК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между ДНК и РНК по строению, расположению и функции.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более стабильна и служит хранилищем наследственной информации, а РНК менее устойчива, но функционально разнообразна.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школьной биологии о строении нуклеиновых кислот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2075" y="4368581"/>
            <a:ext cx="11728625" cy="18784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двойной спирали ДНК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70165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цепи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Молекула ДНК состоит из двух антипараллельных цепей, закрученных в двойную спираль. Такое пространственное строение делает молекулу компактной и удобной для хранения наследственной информации.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5229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Комплементарные пары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Аденин соединяется только с тимином, а гуанин — с цитозином. Именно принцип комплементарности обеспечивает точность копирования ДНК и стабильность её структуры в клетке.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33442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Водородные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парами оснований возникают водородные связи: две между А и Т и три между Г и Ц. Благодаря этому цепи удерживаются вместе, но при необходимости могут быть разъединены.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9316549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Сахарофосфатный остов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 двойной спирали расположен сахарофосфатный остов, а внутри — пары оснований. Такое расположение защищает генетическую информацию и позволяет клеточным ферментам считывать её.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наследственная информация реализуется в клетке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 гена ДНК к синтезу белка и формированию признака.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604" y="2293800"/>
            <a:ext cx="485100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854" y="2335470"/>
            <a:ext cx="502200" cy="401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83929" y="2335470"/>
            <a:ext cx="502200" cy="401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93479" y="2335470"/>
            <a:ext cx="502200" cy="4017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395554" y="2335470"/>
            <a:ext cx="502200" cy="4017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РНК и их функции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925063" y="2963375"/>
            <a:ext cx="18789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иРНК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932554" y="3653800"/>
            <a:ext cx="18789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РНК переносит сведения о последовательности аминокислот от ДНК к рибосоме. Она служит матрицей для сборки полипептидной цепи и определяет порядок соединения аминокислот.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081862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тРНК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3089325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РНК доставляет нужные аминокислоты к рибосоме. Её антикодон распознаёт кодон и обеспечивает включение именно той аминокислоты, которая соответствует данному участку иРНК.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183937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рРНК
</a:t>
            </a:r>
            <a:endParaRPr lang="en-US" sz="1800" dirty="0"/>
          </a:p>
        </p:txBody>
      </p:sp>
      <p:sp>
        <p:nvSpPr>
          <p:cNvPr id="16" name="Text 7"/>
          <p:cNvSpPr txBox="1"/>
          <p:nvPr/>
        </p:nvSpPr>
        <p:spPr>
          <a:xfrm>
            <a:off x="5191400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Рибосомная РНК входит в состав рибосом и обеспечивает их устойчивую структуру. Кроме того, она участвует в формировании пептидной связи, без которой синтез белка невозможен.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7293487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Регуляторные РНК
</a:t>
            </a:r>
            <a:endParaRPr lang="en-US" sz="1800" dirty="0"/>
          </a:p>
        </p:txBody>
      </p:sp>
      <p:sp>
        <p:nvSpPr>
          <p:cNvPr id="18" name="Text 9"/>
          <p:cNvSpPr txBox="1"/>
          <p:nvPr/>
        </p:nvSpPr>
        <p:spPr>
          <a:xfrm>
            <a:off x="7300950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клетках эукариот есть малые регуляторные РНК, которые влияют на активность отдельных генов. Они помогают тонко настраивать работу клетки и управлять количеством синтезируемых белков.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9395563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в синтезе
</a:t>
            </a:r>
            <a:endParaRPr lang="en-US" sz="1800" dirty="0"/>
          </a:p>
        </p:txBody>
      </p:sp>
      <p:sp>
        <p:nvSpPr>
          <p:cNvPr id="20" name="Text 11"/>
          <p:cNvSpPr txBox="1"/>
          <p:nvPr/>
        </p:nvSpPr>
        <p:spPr>
          <a:xfrm>
            <a:off x="9403025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виды РНК работают согласованно: одна несёт информацию, другая доставляет вещества, третья создаёт основу рибосомы. Благодаря этому клетка быстро и точно синтезирует нужные белки.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оснований в ДНК может различаться у разных организмов, но внутри каждой молекулы сохраняется строгая парность.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А = Т и Г = Ц подтверждает комплементарность цепей и точную организацию двойной спирали.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91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Чаргаффа; данные для иллюстративной диаграммы основаны на соотношениях оснований в ДНК
</a:t>
            </a:r>
            <a:endParaRPr lang="en-US" sz="991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Чаргаффа и соотношение азотистых оснований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Репликация ДНК перед делением клетки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51999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и соединение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ДНК-полимераза достраивает новые нуклеотиды, а лигаза соединяет фрагменты цепи. Праймеры задают начало синтеза и помогают ферментам работать точно и последовательно.
</a:t>
            </a:r>
            <a:endParaRPr lang="en-US" sz="1900" dirty="0"/>
          </a:p>
        </p:txBody>
      </p:sp>
      <p:sp>
        <p:nvSpPr>
          <p:cNvPr id="11" name="Text 3"/>
          <p:cNvSpPr txBox="1"/>
          <p:nvPr/>
        </p:nvSpPr>
        <p:spPr>
          <a:xfrm>
            <a:off x="13224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удвоения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делением клетки ДНК должна быть скопирована полностью. Репликация начинается в особых участках молекулы, где ферменты получают доступ к цепям и подготавливают их к копированию.
</a:t>
            </a:r>
            <a:endParaRPr lang="en-US" sz="1900" dirty="0"/>
          </a:p>
        </p:txBody>
      </p:sp>
      <p:sp>
        <p:nvSpPr>
          <p:cNvPr id="12" name="Text 4"/>
          <p:cNvSpPr txBox="1"/>
          <p:nvPr/>
        </p:nvSpPr>
        <p:spPr>
          <a:xfrm>
            <a:off x="3263450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Разъединение цепей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Хеликаза разрывает водородные связи между комплементарными основаниями и разделяет две цепи. На каждой из них затем строится новая, строго соответствующая исходной последовательности.
</a:t>
            </a:r>
            <a:endParaRPr lang="en-US" sz="1900" dirty="0"/>
          </a:p>
        </p:txBody>
      </p:sp>
      <p:sp>
        <p:nvSpPr>
          <p:cNvPr id="13" name="Text 5"/>
          <p:cNvSpPr txBox="1"/>
          <p:nvPr/>
        </p:nvSpPr>
        <p:spPr>
          <a:xfrm>
            <a:off x="7182125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процесса
</a:t>
            </a:r>
            <a:pPr algn="l" indent="0" marL="0">
              <a:lnSpc>
                <a:spcPct val="100000"/>
              </a:lnSpc>
              <a:buNone/>
            </a:pPr>
            <a:r>
              <a:rPr lang="en-US" sz="5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Образуются две одинаковые молекулы ДНК, каждая из которых содержит одну старую и одну новую цепь. Такой полуконсервативный механизм обеспечивает наследственную преемственность.
</a:t>
            </a:r>
            <a:endParaRPr lang="en-US" sz="188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6000" y="2243741"/>
            <a:ext cx="6095999" cy="461367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52425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Мутации: изменения в структуре ДНК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73525"/>
            <a:ext cx="25395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мутаций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бывают генными, хромосомными и геномными. Они различаются масштабом изменения: от замены одного нуклеотида до перестройки больших участков хромосом или изменения числа хромосом.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172058" y="2973525"/>
            <a:ext cx="25395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возникновения
</a:t>
            </a:r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могут появляться спонтанно при копировании ДНК или под действием мутагенов. К ним относятся радиация, некоторые химические вещества и вирусы, нарушающие стабильность генетического материала.
</a:t>
            </a:r>
            <a:endParaRPr lang="en-US" sz="1204" dirty="0"/>
          </a:p>
        </p:txBody>
      </p:sp>
      <p:sp>
        <p:nvSpPr>
          <p:cNvPr id="12" name="Text 4"/>
          <p:cNvSpPr txBox="1"/>
          <p:nvPr/>
        </p:nvSpPr>
        <p:spPr>
          <a:xfrm>
            <a:off x="222075" y="5094450"/>
            <a:ext cx="25395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белок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одна замена нуклеотида способна изменить кодон, затем аминокислоту в белке и его свойства. Иногда это не сказывается на организме, а иногда приводит к серьёзным нарушениям.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172058" y="5094450"/>
            <a:ext cx="25395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8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мутаций бывают нейтральными, вредными или полезными. Они лежат в основе наследственных заболеваний, но также создают наследственное разнообразие, необходимое для эволюции.
</a:t>
            </a:r>
            <a:endParaRPr lang="en-US" sz="127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быстро отдаёт энергию и так же быстро восстанавливается, поэтому служит кратким «энергетическим аккумулятором» клетки.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фосфатные группы образуют молекулу, из которой энергия высвобождается при их последовательном отщеплении.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биологии; строение и функции АТФ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3205860"/>
            <a:ext cx="6463500" cy="157785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форм адениловых нуклеотидов показывает, как меняется запас энергии при отщеплении фосфатных групп.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фосфатных групп, тем ниже энергетический потенциал; переходы между формами обратимы и поддерживают непрерывный обмен энергии.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биологии; адениловые нуклеотиды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АТФ, АДФ и АМФ: сравнение молекул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синтеза и расходования АТФ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постоянное образование АТФ при клеточном дыхании и фотосинтезе, а также её расход в процессах жизнедеятельности.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расходуется не в одном, а в большинстве ключевых процессов клетки: от переноса ионов до работы рибосом и сократительных белков.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затраты связаны с мембранным транспортом и механической работой, что подчёркивает универсальность АТФ как энергетического посредника.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51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учебной биологии, без претензии на точную статистику
</a:t>
            </a:r>
            <a:endParaRPr lang="en-US" sz="1151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клетка расходует АТФ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энергия АТФ легко используется клеткой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334476" y="2406651"/>
            <a:ext cx="4732348" cy="8856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гидролиз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фосфатными группами разрываются достаточно быстро, поэтому клетка получает энергию малыми порциями и без длительного ожидания.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2621044" y="3383805"/>
            <a:ext cx="4732348" cy="8856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Ферментативный 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ускоряют перенос фосфатной группы и направляют реакцию в нужную сторону, делая энергетический обмен точным и управляемым.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907613" y="4360959"/>
            <a:ext cx="4732348" cy="8856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работой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АТФ сразу включается в синтез веществ, транспорт и движение, то есть используется именно там, где она требуется в данный момент.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7194181" y="5338115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обновление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расходования АТФ быстро восстанавливается из АДФ и фосфата, поэтому клетка не хранит большие запасы, а поддерживает непрерывный цикл.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5" y="1892362"/>
            <a:ext cx="5491500" cy="20593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9646" y="1892362"/>
            <a:ext cx="5491500" cy="2059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7775" y="362725"/>
            <a:ext cx="11243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изменения в ДНК отражаются на здоровье человека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02735" y="4162561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замена — другой белок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ДНК меняется один нуклеотид, может измениться кодон, а затем и аминокислота в белке. Иногда это почти не заметно, но в других случаях белок теряет нормальную форму и функцию.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6254606" y="4162586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сбой становится болезнью
</a:t>
            </a:r>
            <a:pPr algn="l" indent="0" marL="0">
              <a:lnSpc>
                <a:spcPct val="100000"/>
              </a:lnSpc>
              <a:buNone/>
            </a:pPr>
            <a:r>
              <a:rPr lang="en-US" sz="127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мутации могут нарушать работу клеток и приводить к тяжёлым заболеваниям, например серповидноклеточной анемии или муковисцидозу. На уровне белка это проявляется изменением свойств молекул и сбоем обмена веществ.
</a:t>
            </a:r>
            <a:endParaRPr lang="en-US" sz="196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молекулы к признаку показывает, как небольшое изменение на одном уровне может сказаться на свойствах целого организма.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организации, тем сложнее упаковка и шире последствия изменений, поэтому даже одна мутация способна повлиять на фенотип.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школьному курсу биологии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организации генетической информации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918" y="1894275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12849" y="1894275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80049" y="1894275"/>
            <a:ext cx="420300" cy="4203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373518" y="1894275"/>
            <a:ext cx="367763" cy="420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640718" y="1894275"/>
            <a:ext cx="367763" cy="4203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13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изучения ДНК, РНК и АТФ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6327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диагностика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ПЦР и секвенирование позволяют выявлять мутации, подтверждать родство и диагностировать наследственные заболевания на ранних стадиях.
</a:t>
            </a:r>
            <a:endParaRPr lang="en-US" sz="1700" dirty="0"/>
          </a:p>
        </p:txBody>
      </p:sp>
      <p:sp>
        <p:nvSpPr>
          <p:cNvPr id="15" name="Text 3"/>
          <p:cNvSpPr txBox="1"/>
          <p:nvPr/>
        </p:nvSpPr>
        <p:spPr>
          <a:xfrm>
            <a:off x="28999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РНК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РНК помогает понять, какие гены активны в клетке, и обнаруживать некоторые вирусные инфекции по их генетическому материалу.
</a:t>
            </a:r>
            <a:endParaRPr lang="en-US" sz="1700" dirty="0"/>
          </a:p>
        </p:txBody>
      </p:sp>
      <p:sp>
        <p:nvSpPr>
          <p:cNvPr id="16" name="Text 4"/>
          <p:cNvSpPr txBox="1"/>
          <p:nvPr/>
        </p:nvSpPr>
        <p:spPr>
          <a:xfrm>
            <a:off x="51671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вакцины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на основе иРНК показали, как знания о нуклеиновых кислотах могут быстро перейти из науки в медицину.
</a:t>
            </a:r>
            <a:endParaRPr lang="en-US" sz="1700" dirty="0"/>
          </a:p>
        </p:txBody>
      </p:sp>
      <p:sp>
        <p:nvSpPr>
          <p:cNvPr id="17" name="Text 5"/>
          <p:cNvSpPr txBox="1"/>
          <p:nvPr/>
        </p:nvSpPr>
        <p:spPr>
          <a:xfrm>
            <a:off x="74343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роли АТФ объясняет, почему мышцы устают, как работает активный транспорт и зачем клетке постоянное обновление энергии.
</a:t>
            </a:r>
            <a:endParaRPr lang="en-US" sz="1700" dirty="0"/>
          </a:p>
        </p:txBody>
      </p:sp>
      <p:sp>
        <p:nvSpPr>
          <p:cNvPr id="18" name="Text 6"/>
          <p:cNvSpPr txBox="1"/>
          <p:nvPr/>
        </p:nvSpPr>
        <p:spPr>
          <a:xfrm>
            <a:off x="9701525" y="2563725"/>
            <a:ext cx="1861200" cy="3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ДНК и РНК лежит в основе генной инженерии, селекции и создания новых методов анализа в биологии и медицине.
</a:t>
            </a:r>
            <a:endParaRPr lang="en-US" sz="1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молекулы к признаку и 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объединяет путь наследственной информации и путь обеспечения клетки энергией в одном клеточном механизме.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клетки держится на двух молекулярных системах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и РНК несут и реализуют наследственную информацию, а АТФ обеспечивает её работу энергией. Вместе они образуют основу роста, деления, обмена веществ и наследования признаков.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2026-06-01T17:49:55Z</dcterms:created>
  <dcterms:modified xsi:type="dcterms:W3CDTF">2026-06-01T17:49:55Z</dcterms:modified>
</cp:coreProperties>
</file>