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рациональным показателем: от корней к единой записи
</a:t>
            </a:r>
            <a:endParaRPr lang="en-US" sz="210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дробные степени: одна идея, две записи.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короче записывать корни, быстрее упрощать выражения и уверенно работать с формулами. Она пригодится в уравнениях, сравнениях значений и дальнейшем изучении степенных функций.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рациональный показатель степени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дробью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показатель имеет вид m/n, где m — целое число, а n — натуральное. Такая запись показывает не одно действие, а два связанных шага при вычислении степени.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n-й корень из основания, затем полученный результат возводят в степень m. Именно поэтому числитель и знаменатель в показателе выполняют разные роли.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a^(m/n) заменяет длинные выражения с корнями и степенями. Она делает вычисления компактнее и помогает быстрее преобразовывать выражения в задачах 9 класса.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дробных показателей и корней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дробные показатели с привычными корнями и посмотрим, как меняется условие для основания.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показатель не вводит новую операцию: он объединяет извлечение корня и возведение в степень в одной записи.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с рациональным показателем и свойства корней из школьного курса алгебры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его сторона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квадрата, можно найти длину его стороны с помощью квадратного корня. Это число должно при возведении в квадрат снова дать исходную площадь. Такой смысл легко связывает формулу с измерением длины и площади.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его ребро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работает похожая идея: по объёму находят длину ребра с помощью кубического корня. Это число при возведении в куб возвращает заданный объём. На таких примерах хорошо видно, как алгебра описывает реальные измерения.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корня и степени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степень с дробным показателем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вычислении и преобразовании записей.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объединяет одна запись степени и корня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рациональным показателем связывает извлечение корня и возведение в степень в одной 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 школьного курса алгебры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при разных дробных показателях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основании дробный показатель может давать очень разные результаты: всё зависит от размера дроби и её числителя.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знаменатель, тем сильнее извлекается корень; увеличение числителя затем снова повышает значение.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правилам степеней с рациональными показателями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с рациональными показателями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складываются. Это позволяет объединять выражения и сокращать запись без перехода к корням.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вычитаются. Такой приём удобен, когда нужно упростить дробь или сравнить похожие выражения.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возводят в степень, показатели перемножаются. Это правило помогает быстро преобразовывать выражения, где корень и степень встречаются вместе.
</a:t>
            </a:r>
            <a:endParaRPr lang="en-US" sz="933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работают только при одной и той же основе. Если основания разные, сначала нужно привести выражение к удобному виду, а уже потом применять правила.
</a:t>
            </a:r>
            <a:endParaRPr lang="en-US" sz="90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шагам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81^(½)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из 81 равен 9. В этом примере показатель показывает только извлечение корня, поэтому ответ получается сразу, без дополнительных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32^(3/5)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извлекаем пятый корень: ⁵√32 = 2. Потом возводим результат в третью степень и получаем 8. Такой способ помогает не потеряться в длинной записи.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27^(2/3)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кубический корень из 27: получаем 3. Затем возводим 3 во вторую степень и получаем 9. Дробный показатель делает вычисление коротким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дробными показателями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неверных и правильных записей помогает сразу увидеть, где чаще всего ошибаются при работе со степенями и корнями.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относится ко всему основанию, а свойства степеней нельзя переносить на сумму или деление внутри записи.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и корней из школьного курса алгебры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знаменатель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дробного показателя чётный, основание должно быть неотрицательным. Иначе чётный корень в действительных числах не существует.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Нечётный знаменатель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знаменателе корень может быть найден и для отрицательного основания. Например, ³√(-8) = -2.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a^(-m/n) основание не должно быть нулём, потому что появляется дробь с делением на a^(m/n).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знакомых значений степеней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одно выражение превращается в короткий ответ: сначала извлекается корень, затем выполняется возведение в степень.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показатель объединяет два действия, поэтому одинаковая основа может давать заметно разные результаты.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правилам степеней с рациональными показателями, школьный курс алгебры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выражения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выражений с рациональными показателями.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корней к степеням в записях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форма заменяет длинные коренные выражения и делает запись компактнее. Это удобно, когда нужно быстро сравнить несколько выражений с одним основанием.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показателю m/n действуют знакомые свойства степеней. Благодаря этому проще раскрывать формулы, сокращать записи и не терять порядок 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задач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и преобразовании выражений важно сводить разные записи к одному виду. Тогда легче увидеть одинаковые основания и выполнить вычисления без лишних шагов.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показатели в реальных задачах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известна — сторона найдена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квадрата, сторону можно найти с помощью квадратного корня. Такая запись появляется в задачах на измерения, где нужно перейти от площади к длине. На рисунке это удобно показать линейкой и квадратом.
</a:t>
            </a:r>
            <a:endParaRPr lang="en-US" sz="83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превращается в ребро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действует похожая идея: по объёму находят ребро через кубический корень. Это помогает связывать формулы с наглядной моделью куба и показывает, как дробные показатели описывают реальные размеры.
</a:t>
            </a:r>
            <a:endParaRPr lang="en-US" sz="8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дробные показатели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привычные записи связаны с квадратным и кубическим корнями, поэтому они чаще всего узнаются без дополнительных преобразований.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дроби встречаются чаще остальных, а более сложные формы строятся на тех же правилах.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теме степеней с рациональными показателями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4779" y="1916387"/>
            <a:ext cx="63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дальнейшим изучением алгебры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 рациональным показателем помогают переводить корни в удобную форму и обратно, чтобы упростить сложные записи и сократить число вычислений.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часто появляются в задачах, где нужно сравнить значения или найти неизвестное число. Владение формулами делает преобразования более уверенными.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показатели подводят к изучению степенных функций и их свойств. Это важный шаг к более сложным графикам и зависимостям.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старшей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темы облегчает переход к новым формулам и преобразованиям в алгебре старших классов, где дробные показатели используются ещё чаще.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основных формул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нужные записи в одной схеме, чтобы их было проще запомнить и быстро применять при вычислениях.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показатель соединяет извлечение корня, возведение в степень и переход к обратному числу; для большинства формул требуется a &gt; 0.
</a:t>
            </a:r>
            <a:endParaRPr lang="en-US" sz="88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 и корней, школьный курс алгебры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рациональных показателях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рациональным показателем объединяет корни и степени в одной записи. Если помнить формулу a^(m/n) = (ⁿ√a)^m и проверять область допустимых значений, вычисления становятся проще и надёжнее.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2026-05-30T02:24:22Z</dcterms:created>
  <dcterms:modified xsi:type="dcterms:W3CDTF">2026-05-30T02:24:22Z</dcterms:modified>
</cp:coreProperties>
</file>