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Үткән заман хикәя фигыль: слова о том, что уже произошло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татарские глаголы, которые рассказывают о прошлом.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 делают речь понятной: сразу видно, что событие уже закончилось. Они нужны в сказках, пересказах и маленьких рассказах о вчерашнем дне, прогулке или празднике.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прошлое время помогает рассказывать точнее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прошедшая форма глагола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понять, что речь идёт не о настоящем моменте, а о прошлом: укыды — прочитал, барды — пошёл, килде — пришёл.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Прошедшая форма называет действие, которое уже случилось и завершилось. Она отвечает на вопросы: что сделал? что сделала? что сделали?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часто стоят слова времени: кичә, иртән, былтыр, узган ел. Они подсказывают, когда именно произошло действие.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взял мяч, побегал во дворе и вернулся домой. Потом он сказал: «Мин уйнадым». В этом коротком рассказе сразу видно, что действие уже закончилось, а потому глагол звучит как слово о прошлом.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зашла в комнату, а на столе уже лежала открытая книга. Рядом часы тихо тикали, и в рассказе легко услышать формы прошедшего времени: «әби килде», «дустым рәсем ясады». Они называют уже завершённые действия.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жизни, где слышно прошедшее время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 үткән заман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выбирается не случайно: оно зависит от звучания слова и правил татарского языка. Поэтому форма получается красивой и правильной.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глаголах прошедшее время образуется с помощью окончаний -ды, -де, -ты, -те. Они присоединяются к основе и показывают, что действие осталось в прошлом.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язды, сөйләде, кайтты, китте. Все эти слова называют уже совершившееся действие и помогают строить короткие, понятные предложения.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слово, можно заметить, как к основе прибавляется новая часть. Так глагол меняет вид и сообщает о прошлом событии.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разные окончания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окончания подбираются так, чтобы слово звучало удобно. После звонких звуков часто слышатся -ды или -де: алды, йөрде, барды.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глухих звуков обычно появляются -ты или -те: төште, китте, кычкыртты. Это помогает слову звучать мягко и правильно.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это полезная подсказка: если форма похожа на слова с -ды, -де, -ты, -те, значит, действие уже относится к прошлому.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совершил действие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прошедшей форме можно добавить личное окончание. Тогда сразу понятно, кто именно сделал действие: мин бардым, син бардың, ул барды.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не повторять лишние слова. Один глагол уже сообщает и время, и исполнителя, поэтому предложение звучит коротко и ясно.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и о многих людях: без бардык, сез бардыгыз, алар бардылар. Так рассказ становится точным, как хорошо собранный пазл.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готовая форма прошедшего времени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глагол меняется, когда речь идёт о прошлом действии.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что действия не было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укымады, килмәде, бармады. В них есть часть, которая показывает отрицание, а затем появляется показатель прошедшего 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сообщить не о том, что произошло, а о том, чего не было. Тогда глагол получает отрицательную форму и уже не называет выполненное действие.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важны в рассказе и ответе на вопрос учителя. Они помогают говорить точно и не путать событие с его отсутствием.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узнавания прошедшего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часто выдают слова-подсказки: кичә, узган атнада, былтыр, иртән, көндез. Если они стоят в предложении, глагол обычно рассказывает о уже завершённом действии.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легче запомнить, представь часы, календарь, следы на дорожке и листок с датой. Такие детали как будто шепчут: «Это было раньше!»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 формами прошедшего времени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увидеть, что прошедшая форма может стоять в любом месте фразы и всё равно сохранять значение уже случившегося события.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Әби тәмле чәкчәк пешерде — это пример завершённого действия, которое можно пересказать коротко и понятно, не добавляя лишних слов.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Кичә без паркка бардык: слово кичә подсказывает время, а глагол бардык показывает, что прогулка уже состоялась и стала частью рассказа.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 китап укыдым — здесь действие уже завершилось, и по форме сразу понятно, что речь идёт о прошлом, а не о том, что происходит сейчас.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прошедшего времени в тексте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распознать форму прошедшего времени в сказке, упражнении или коротком рассказе.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настоящее и прошедшее время: говорят бара вместо барды или килә вместо килде. Из-за этого предложение меняет смысл и уже не рассказывает о прошлом.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выбрать не то окончание: килты вместо килде или укыте вместо укыды. Здесь важно внимательно слушать и запоминать правильное звучание.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 проверить весь смысл предложения. Если действие уже закончилось, нужна прошедшая форма, даже если слово поначалу кажется знакомым и простым.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словам-подсказкам относятся кичә, иртән, былтыр, узган ел, узган атнада, бер көнне. Они сразу подсказывают, что действие связано с прошлым, а не с настоящим.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слова стоят рядом с глаголом, его легче узнать. Они словно маленькие фонарики: освещают время события и помогают не ошибиться.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времени, которые помогают понять прошлое
</a:t>
            </a:r>
            <a:endParaRPr lang="en-US" sz="41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 прошедшем дне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Кичә мин мәктәпкә бардым. Это было первое событие дня, и оно уже закончилось, поэтому глагол стоит в прошедшем времени.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Аннары өйгә кайттым. Так история завершается, и весь рассказ складывается из последовательных действий, которые уже остались в прошлом.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дустым белән уйнадым. Действие тоже уже произошло, а короткая форма помогает быстро и ясно рассказать о встрече.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правильному ответу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форме прошедшего времени помогает строить ответ без лишних 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үткән заман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прошедшее время помогает быстро понять, что уже произошло с героями. Так текст звучит связно, а события идут одно за другим.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дневниковых записях дети часто рассказывают о своём дне. Прошедшие формы делают такой рассказ живым и очень понятным.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пересказывает прочитанное, ему нужно говорить о завершённых действиях. Здесь прошедшее время особенно удобно, потому что оно помогает сохранить порядок событий.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прогулке, поездке, празднике или выполненном деле прошедшие формы звучат естественно. Они помогают коротко и точно сообщить, что уже случилось.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проверки понимания темы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Вставь нужное окончание в слова и прочитай их вслух. Если форма звучит правильно и сообщает о завершённом действии, значит, ты справился.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в предложении глагол и определи, относится ли он к прошлому. Потом попробуй заменить форму настоящего времени на прошедшую и проверь смысл.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классу особенно помогает простое правило: если действие уже закончилось, ищи форму прошедшего времени.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для 4 класса по теме «Үткән заман хикәя фигыль»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это удобно проверять по смыслу и по окончанию слова. Так ученик быстрее отличает прошлое от настоящего.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прошедшем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0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Үткән заман хикәя фигыль помогает говорить о том, что уже случилось. Запомни окончания, слова-подсказки и смысл вопроса — и тогда прошлое в тексте будет узнавать легко и без ошибок.
</a:t>
            </a:r>
            <a:endParaRPr lang="en-US" sz="35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2026-05-21T13:34:17Z</dcterms:created>
  <dcterms:modified xsi:type="dcterms:W3CDTF">2026-05-21T13:34:17Z</dcterms:modified>
</cp:coreProperties>
</file>