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image" Target="../media/image-12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31090" y="506916"/>
            <a:ext cx="3952221" cy="41296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5" y="676044"/>
            <a:ext cx="3746844" cy="3271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сущем в литературе: мир, человек и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помогает увидеть мир, человека и смысл его выбора.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24435" y="4313567"/>
            <a:ext cx="3826649" cy="215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76" y="1577007"/>
            <a:ext cx="3115094" cy="27865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90548" y="1576187"/>
            <a:ext cx="3884426" cy="27881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помогает понять, как в произведениях раскрываются жизнь человека, его одиночество, свобода, долг и нравственный выбор, а также авторское отношение к миру.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82588"/>
            <a:ext cx="8426450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говорить о сущем на уроках литературы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Сущее — это всё, что существует и становится предметом художественного изображения: человек, природа, общество, память, история, чувства и события.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440113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сущее показывается не как сухой факт, а как пережитая реальность, важная для героя и для читателя.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521450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образ может иметь буквальный и символический смысл, потому что текст соединяет внешнее событие и внутреннее значение.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слово «сущее» в литературном контексте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34336" y="1577373"/>
            <a:ext cx="3115094" cy="297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377439"/>
            <a:ext cx="2262505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Предметный мир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дорога, окно, поле, ночь, огонь и вода часто помогают показать настроение героя. Через вещи и пространство читатель понимает его состояние и выбор.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6309995" y="2377439"/>
            <a:ext cx="2262505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Пейзаж, интерьер и портрет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Пейзаж, интерьер и портрет не только описывают обстановку. Они раскрывают характер персонажа и делают его внутренний мир видимым.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и человек в художественном образе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894" y="2612833"/>
            <a:ext cx="3848986" cy="9226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17561" y="1698211"/>
            <a:ext cx="3908988" cy="1741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реального явления с его художественной ролью.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Сущее в литературе включает не только предметный мир, но и духовные, нравственные смыслы.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717561" y="3681788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литературоведческому анализу художественного текста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проявления сущего в литературе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раскрывается через речь, поступки и отношение к другим персонажам. По этим признакам читатель понимает его характер и жизненную позицию.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важен внутренний конфликт: он показывает, как человек сомневается, делает выбор и отвечает за его последствия.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задаёт вопросы о ценностях: что для героя важнее всего, чему он верен и на что готов ради убеждений.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образ человека автор выражает своё понимание добра, справедливости, свободы и ответственности перед собой и другими.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как главный носитель смысла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75" y="1876729"/>
            <a:ext cx="542225" cy="4819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4831" y="1900827"/>
            <a:ext cx="542227" cy="4337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70889" y="1846604"/>
            <a:ext cx="542227" cy="54222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45606" y="1838326"/>
            <a:ext cx="488936" cy="558784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художественное произведение показывает жизнь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развиваются так, чтобы показать не только действия, но и перемены в понимании героя и читателя.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251155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Столкновение взглядов, желаний или ценностей помогает увидеть, что именно поставлено на карту в произведении.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466434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образов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персонажей, природы и предметов соединяются между собой и создают цельную картину жизни и характера.
</a:t>
            </a:r>
            <a:endParaRPr lang="en-US" sz="1800" dirty="0"/>
          </a:p>
        </p:txBody>
      </p:sp>
      <p:sp>
        <p:nvSpPr>
          <p:cNvPr id="12" name="Text 5"/>
          <p:cNvSpPr txBox="1"/>
          <p:nvPr/>
        </p:nvSpPr>
        <p:spPr>
          <a:xfrm>
            <a:off x="681712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Деталь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Жест, цвет, звук или повторяющаяся фраза часто открывают скрытый смысл и помогают глубже понять текст.
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883970"/>
            <a:ext cx="2018853" cy="1634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Мгновение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время может быть очень сжатым: одно событие или один взгляд меняют всё состояние героя.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2487312" y="2883970"/>
            <a:ext cx="2018853" cy="1634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Воспоминание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Прошлое возвращается через память, и читатель видит, как оно влияет на чувства и решения персонажа.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632519" y="2883970"/>
            <a:ext cx="2018853" cy="1634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эпоха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становится фоном жизни героя: важны обычаи, события и общий дух своей эпохи.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766372" y="2883970"/>
            <a:ext cx="2018853" cy="1634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писатель поднимается от частной истории к вечным вопросам о жизни, смерти и смысле человеческого пути.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Сущее и тема времени в литературе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тема раскрывается через переживания героя, но важны и природа, и общественная среда.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сущее в литературе объединяет личное, природное и общественное измерения.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для учебного анализа темы «О сущем»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чаще всего связано с темой сущего в произведениях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382587"/>
            <a:ext cx="3603626" cy="43797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и постоянство в судьбе героя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4861560" y="7198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влиянием событий герой взрослеет, ошибается и по-новому понимает себя. Литература показывает этот путь как внутреннее движение характера.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861560" y="22057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после перемен в человеке остаются память, совесть, привычки или мечты. Именно они делают его узнаваемым для читателя.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861560" y="36916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Сравнивая начало и конец произведения, можно увидеть, что меняется в герое, а что остаётся его нравственной основой.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работы с эпизодом или стихотворением: от наблюдения за текстом к пониманию авторской мысли.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темы сущего в литературе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8775" y="2023154"/>
            <a:ext cx="347469" cy="3088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087561" y="1998544"/>
            <a:ext cx="313321" cy="35808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799273" y="1998544"/>
            <a:ext cx="313321" cy="35808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493911" y="2003850"/>
            <a:ext cx="347469" cy="347469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205623" y="2003850"/>
            <a:ext cx="347469" cy="347469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5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Единство мира в художественном произведении
</a:t>
            </a:r>
            <a:endParaRPr lang="en-US" sz="2400" dirty="0"/>
          </a:p>
        </p:txBody>
      </p:sp>
      <p:sp>
        <p:nvSpPr>
          <p:cNvPr id="16" name="Text 2"/>
          <p:cNvSpPr txBox="1"/>
          <p:nvPr/>
        </p:nvSpPr>
        <p:spPr>
          <a:xfrm>
            <a:off x="358775" y="2473325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7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
</a:t>
            </a:r>
            <a:pPr algn="l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не существуют отдельно: они выстраиваются в цепь, где каждое происшествие помогает понять характер героя, причину конфликта и общий смысл происходящего в тексте.
</a:t>
            </a:r>
            <a:endParaRPr lang="en-US" sz="1367" dirty="0"/>
          </a:p>
        </p:txBody>
      </p:sp>
      <p:sp>
        <p:nvSpPr>
          <p:cNvPr id="17" name="Text 3"/>
          <p:cNvSpPr txBox="1"/>
          <p:nvPr/>
        </p:nvSpPr>
        <p:spPr>
          <a:xfrm>
            <a:off x="2070487" y="2473325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персонажа связывает личный опыт с судьбой других людей. Через поступки, речь и внутренние сомнения раскрывается отношение автора к человеку и его выбору.
</a:t>
            </a:r>
            <a:endParaRPr lang="en-US" sz="1400" dirty="0"/>
          </a:p>
        </p:txBody>
      </p:sp>
      <p:sp>
        <p:nvSpPr>
          <p:cNvPr id="18" name="Text 4"/>
          <p:cNvSpPr txBox="1"/>
          <p:nvPr/>
        </p:nvSpPr>
        <p:spPr>
          <a:xfrm>
            <a:off x="3782199" y="2473325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Картины природы встраиваются в художественный мир не как фон, а как часть смысла. Они передают настроение, подсказывают перемены и усиливают важные эпизоды.
</a:t>
            </a:r>
            <a:endParaRPr lang="en-US" sz="1400" dirty="0"/>
          </a:p>
        </p:txBody>
      </p:sp>
      <p:sp>
        <p:nvSpPr>
          <p:cNvPr id="19" name="Text 5"/>
          <p:cNvSpPr txBox="1"/>
          <p:nvPr/>
        </p:nvSpPr>
        <p:spPr>
          <a:xfrm>
            <a:off x="5493911" y="2473325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8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
</a:t>
            </a:r>
            <a:pPr algn="l" indent="0" marL="0">
              <a:lnSpc>
                <a:spcPct val="100000"/>
              </a:lnSpc>
              <a:buNone/>
            </a:pPr>
            <a:r>
              <a:rPr lang="en-US" sz="113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Разговоры персонажей показывают столкновение взглядов, скрытые чувства и напряжение ситуации. Иногда одна короткая реплика точнее всего раскрывает характер и отношение героев друг к другу.
</a:t>
            </a:r>
            <a:endParaRPr lang="en-US" sz="1318" dirty="0"/>
          </a:p>
        </p:txBody>
      </p:sp>
      <p:sp>
        <p:nvSpPr>
          <p:cNvPr id="20" name="Text 6"/>
          <p:cNvSpPr txBox="1"/>
          <p:nvPr/>
        </p:nvSpPr>
        <p:spPr>
          <a:xfrm>
            <a:off x="7205623" y="2473325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детали и образы соединяют частное событие с более широким смыслом. Один символ может связать судьбу героя, время действия и главную мысль автора.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1258" y="1572760"/>
            <a:ext cx="3873967" cy="318543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1877376"/>
            <a:ext cx="3437864" cy="11145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лирике природа часто говорит вместо героя: дождь, ветер, осень или весна передают тревогу, надежду, одиночество или обновление. Пейзаж становится языком чувств.
</a:t>
            </a:r>
            <a:endParaRPr lang="en-US" sz="1513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3530495"/>
            <a:ext cx="3437864" cy="11145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не просто описывает место действия, а связывает внешний мир с внутренним состоянием человека. Поэтому природная деталь помогает понять настроение стихотворения и его общий смысл.
</a:t>
            </a:r>
            <a:endParaRPr lang="en-US" sz="1463" dirty="0"/>
          </a:p>
        </p:txBody>
      </p:sp>
      <p:sp>
        <p:nvSpPr>
          <p:cNvPr id="8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как образ бытия в лирике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29555" y="2728778"/>
            <a:ext cx="4084893" cy="19403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6953" y="1535430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показаны разные способы изображения человека и мира в литературе.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782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автора свой взгляд на жизнь, но всех объединяет внимание к личности, времени и внутреннему миру человека.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944317" y="1535430"/>
            <a:ext cx="3840909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школьной программе и изучаемым литературным произведениям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писатели и поэты раскрывают тему сущего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6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Сущее — это всё, что показано и названо в произведении: люди, вещи, природа, события, чувства и мысли, которые становятся предметом изображения.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2514559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Бытие обозначает более широкий способ существования мира и человека, то есть общий порядок жизни, который чувствуется за отдельными эпизодами и образами.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670341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Существование — это конкретная жизнь героя: его время, место, обстоятельства, поступки и переживания, делающие его судьбу неповторимой и узнаваемой.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6826124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Различая эти понятия, легче точно определить тему, идею и проблематику текста, а также объяснить, как частная история связана с общим смыслом произведения.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Сущее, бытие и существование в школьном анализе текста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диаграмме видно, что нравственные и личные темы выходят на первый план, потому что они сильнее всего раскрывают характер героя.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Выбор, память и любовь чаще всего ведут к размышлению о человеке и его месте в мире.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школьному анализу художественных текстов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темы ближе всего к разговору о сущем в литературе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75" y="1846606"/>
            <a:ext cx="542225" cy="5422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41477" y="1838326"/>
            <a:ext cx="488936" cy="5587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70889" y="1846604"/>
            <a:ext cx="542227" cy="54222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18961" y="1846604"/>
            <a:ext cx="542227" cy="54222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тема важна для понимания произведений 9 класса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Глубже понять героя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сущего помогает увидеть не только поступки персонажа, но и причины его решений, внутренние сомнения, ценности и ответственность за сделанный выбор.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251155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Точнее анализировать текст
</a:t>
            </a:r>
            <a:pPr algn="l" indent="0" marL="0">
              <a:lnSpc>
                <a:spcPct val="100000"/>
              </a:lnSpc>
              <a:buNone/>
            </a:pPr>
            <a:r>
              <a:rPr lang="en-US" sz="1178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учит замечать, как детали, пейзаж, диалог и повторяющиеся образы создают общий смысл произведения, а не просто украшают повествование.
</a:t>
            </a:r>
            <a:endParaRPr lang="en-US" sz="1767" dirty="0"/>
          </a:p>
        </p:txBody>
      </p:sp>
      <p:sp>
        <p:nvSpPr>
          <p:cNvPr id="11" name="Text 4"/>
          <p:cNvSpPr txBox="1"/>
          <p:nvPr/>
        </p:nvSpPr>
        <p:spPr>
          <a:xfrm>
            <a:off x="466434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28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Связать литературу с жизнью
</a:t>
            </a:r>
            <a:pPr algn="l" indent="0" marL="0">
              <a:lnSpc>
                <a:spcPct val="100000"/>
              </a:lnSpc>
              <a:buNone/>
            </a:pPr>
            <a:r>
              <a:rPr lang="en-US" sz="1085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о сущем показывает, что произведения затрагивают знакомые каждому вопросы: дружбу, любовь, одиночество, взросление, долг и честность.
</a:t>
            </a:r>
            <a:endParaRPr lang="en-US" sz="1628" dirty="0"/>
          </a:p>
        </p:txBody>
      </p:sp>
      <p:sp>
        <p:nvSpPr>
          <p:cNvPr id="12" name="Text 5"/>
          <p:cNvSpPr txBox="1"/>
          <p:nvPr/>
        </p:nvSpPr>
        <p:spPr>
          <a:xfrm>
            <a:off x="681712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77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Понять авторскую позицию
</a:t>
            </a:r>
            <a:pPr algn="l" indent="0" marL="0">
              <a:lnSpc>
                <a:spcPct val="100000"/>
              </a:lnSpc>
              <a:buNone/>
            </a:pPr>
            <a:r>
              <a:rPr lang="en-US" sz="1118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эту тему становится яснее, как писатель оценивает человека, время и события, а также почему одни образы в тексте звучат особенно значимо.
</a:t>
            </a:r>
            <a:endParaRPr lang="en-US" sz="167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художественная деталь постепенно раскрывает настроение, конфликт и идею текста.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конкретной детали к смыслу произведения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показывает сущее через человека, природу, время и общество, поэтому в центре анализа всегда остаются живые отношения между внешним миром и внутренним переживанием.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440113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Художественный текст помогает увидеть не только события, но и скрытые смыслы: память, выбор, совесть, страх, надежду и поиск своего места в жизни.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521450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сущего объединяет разные произведения, потому что она обращена к общечеловеческим вопросам и учит внимательнее читать человека через слово, образ и деталь.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о теме сущего в литературе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815340"/>
            <a:ext cx="8160791" cy="361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сущем: итог урока литературы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сущего показывает, что литература говорит не только о событиях, но и о смысле человеческой жизни. Через героя, природу и детали раскрываются выбор, время и ценности.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2026-05-23T02:21:51Z</dcterms:created>
  <dcterms:modified xsi:type="dcterms:W3CDTF">2026-05-23T02:21:51Z</dcterms:modified>
</cp:coreProperties>
</file>