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Разведка, охрана и рейды донских казаков на Дальнем Востоке.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 русско-японской войне 1904–1905 гг.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было самым крупным в Российской империи и славилось конной службой. В 1904 году опытных казаков отправили на Дальний Восток, где особенно нужны были мобильность, разведка и умение действовать вдали от основных сил.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на Дальнем Востоке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русско-японской войны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России в Маньчжурии
</a:t>
            </a:r>
            <a:pPr algn="l" indent="0" marL="0">
              <a:lnSpc>
                <a:spcPct val="115000"/>
              </a:lnSpc>
              <a:buNone/>
            </a:pPr>
            <a:r>
              <a:rPr lang="en-US" sz="61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расширяла влияние в Маньчжурии, строила Китайско-Восточную железную дорогу и усиливала позиции в районе Порт-Артура.
</a:t>
            </a:r>
            <a:endParaRPr lang="en-US" sz="1491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воспринимала рост российского влияния как угрозу своим интересам в Корее и Северном Китае.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1904 года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началась внезапным нападением японского флота на Порт-Артур и быстро охватила важные районы на суше.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пути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стремились контролировать территории, дороги, переправы и линии связи, от которых зависели снабжение и управление войсками.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 вооружение донского казака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585300" y="12522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Конный боец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казак чаще всего сражался верхом, что давало ему скорость и возможность быстро менять направление движения. Лошадь была не просто транспортом, а главным помощником в разведке и рейдах.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585300" y="55806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 иллюстрации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конного казака помогает наглядно показать, как в одной фигуре соединялись военная выучка, мобильность и особая казачья культура.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585300" y="44985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армия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казака показывал связь между старым укладом казачьей жизни и службой в регулярной армии. Это был воин, сохранивший свои традиции, но действовавший в составе большого государства.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585300" y="34164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форме сочетались привычные казачьи элементы и армейская одежда начала XX века: папаха, гимнастерка, шаровары и бурка. Такая одежда подходила для дальних переходов и переменчивой погоды.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585300" y="23343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оружие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казак имел шашку, винтовку, патроны и конское снаряжение. В некоторых случаях использовалась пика, особенно там, где требовался внезапный удар по противнику.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783118"/>
            <a:ext cx="5955300" cy="31615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службе донских казаков в русско-японской войне 1904–1905 гг.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донских казаков на войне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функции донские казаки выполняли в Маньчжурии и почему их подвижность была особенно важна.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задачи опирались на скорость и самостоятельность. В условиях Маньчжурии именно мобильные конные отряды могли быстро наблюдать, прикрывать и передавать сообщения.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действовал казачий разъезд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разъезда по описаниям службы донских казаков в Маньчжурии.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14558"/>
            <a:ext cx="276900" cy="2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боевые действия и охрана коммуникаций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Сопровождение колонн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прикрывали движение обозов и частей, чтобы снабжение не прерывалось на длинных и опасных дорогах. Небольшие подвижные отряды позволяли быстро реагировать на угрозы и не терять связь между подразделениями.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Патрулирование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осматривали маршруты, по которым двигались войска и грузы, и не допускали внезапных нападений. Такая служба требовала внимательности, выносливости и хорошего знания местности.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важных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мосты, переправы, склады и телеграфные линии. Потеря любого из этих объектов могла осложнить снабжение и управление войсками, поэтому казаки держали их под наблюдением.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Прикрытие отхода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войны донские казаки нередко прикрывали отступление русских частей. Их задача заключалась не в решающем ударе, а в том, чтобы задержать противника и выиграть время для своих.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казачьи части особенно ценились там, где требовались движение, наблюдение и работа в трудной местности.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сохраняли высокую пользу как подвижные силы, но в открытом бою их возможности были ограничены сильным огнем противника.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функций казачьих частей в русско-японской войне 1904–1905 гг.; качественная оценка по историческим описаниям.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казачьих частей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кампания в Маньчжурии проверила выносливость казаков: они проходили большие расстояния, переносили жару и холод и часто действовали почти без отдыха.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русско-японской войны 1904–1905 гг.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1904–1905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годы, когда казакам приходилось служить вдали от дома в тяжёлых условиях войны.
</a:t>
            </a:r>
            <a:endParaRPr lang="en-US" sz="39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столкновения с японской конницей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разъезды искали сведения о движении японских частей, замечали дозоры, следили за дорогами и переправами. Точные наблюдения часто были важнее, чем короткое столкновение.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противником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зависел от умения двигаться незаметно, менять маршрут и не раскрывать своё присутствие раньше времени. Разъезд должен был увидеть противника первым и сохранить инициативу.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Скрытность и манёвр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с японскими дозорами и конными подразделениями часто были быстрыми и ограниченными. Казаки старались не втягиваться в долгий бой, если главной задачей была разведка.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встречи в поле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эпизодах решало не число сабель, а качество информации. Командованию были нужны точные данные о противнике, чтобы принимать решения и избегать неожиданностей.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сведений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русско-японской войне 1904–1905 гг. и роли кавалерии
</a:t>
            </a:r>
            <a:endParaRPr lang="en-US" sz="1153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конница и новая военная эпоха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донские казаки сохраняли сильные стороны конницы, но новая война все чаще требовала огня, связи и защиты от современного вооружения.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оставались полезны там, где нужны скорость и наблюдение, но в открытом бою все заметнее превосходили пехота и огневые средства.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Боевой опыт донских казаков в кампании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Разъезды первыми выходили к линии соприкосновения, замечали движение японских частей, переправы и дороги. Такие сведения помогали командирам быстрее понимать обстановку и избегать внезапных ударов.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впереди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сопровождали обозы, сторожили мосты, склады и телеграфные линии. Их задачей было не допустить налета противника и сохранить связь между русскими частями в полевых условиях.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прикрытие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отхода они прикрывали русские подразделения, задерживали преследование и сдерживали противника короткими столкновениями. Это помогало вывести людей и имущество из опасного района.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без паники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вылазки на японские посты нарушали порядок в тылу противника. Даже небольшие отряды создавали ощущение постоянной угрозы и заставляли врага держать дозоры настороже.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Налеты и тревога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поле боя все сильнее решали дальность огня и плотность стрельбы. Поэтому казаки чаще работали как глаза и щит армии, а не как ударная сила.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мощнее становилось оружие пехоты и артиллерии, тем опаснее были сабельные атаки и тем нужнее становились разведка, связь и охрана.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материалам о вооружении и тактике русско-японской войны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конные атаки стали опаснее и менее эффективнее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трудности службы на фронте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75750" y="1609150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 позицию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отправлялись в дозоры и на охрану дорог, часто без точных сведений о противнике. Уже в первые дни служба требовала внимательности, выносливости и умения быстро принимать решения.
</a:t>
            </a:r>
            <a:endParaRPr lang="en-US" sz="1639" dirty="0"/>
          </a:p>
        </p:txBody>
      </p:sp>
      <p:sp>
        <p:nvSpPr>
          <p:cNvPr id="10" name="Text 3"/>
          <p:cNvSpPr txBox="1"/>
          <p:nvPr/>
        </p:nvSpPr>
        <p:spPr>
          <a:xfrm>
            <a:off x="2506600" y="2872113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начинался с заботы о лошадях: корм, вода, чистка, проверка снаряжения. Без исправного коня казак терял главное преимущество — скорость и подвижность.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3806450" y="413507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переходы, жара, холод, пыль и нехватка фуража быстро утомляли людей и лошадей. Снабжение часто запаздывало, поэтому многое приходилось переносить с терпением и дисциплиной.
</a:t>
            </a:r>
            <a:endParaRPr lang="en-US" sz="1639" dirty="0"/>
          </a:p>
        </p:txBody>
      </p:sp>
      <p:sp>
        <p:nvSpPr>
          <p:cNvPr id="12" name="Text 5"/>
          <p:cNvSpPr txBox="1"/>
          <p:nvPr/>
        </p:nvSpPr>
        <p:spPr>
          <a:xfrm>
            <a:off x="5139950" y="540722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вдали от 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караулы и постоянная готовность к выезду не оставляли времени на отдых. Вдали от станиц особенно ценились взаимовыручка, вера и привычка полагаться друг на друга.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896969"/>
            <a:ext cx="5955300" cy="29338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участия донских казаков в русско-японской войне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дала война донскому казачеству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 затронули не только службу, но и жизнь семей, привычки и представления о будущем казачьей конницы.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укрепила практический опыт казаков, но одновременно показала, что традиционная конница уже не может быть главной силой на поле боя.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549" y="1177200"/>
            <a:ext cx="5361202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 войны и память о службе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домой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войны многие казаки вернулись на Дон с боевым опытом и усталостью от долгой кампании. Возвращение означало конец похода, но не конец воспоминаний о пережитом.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продолжается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казаков и дальше оставалась в строю, передавая молодым навыки верховой езды, разведки и порядка. Военный опыт становился частью повседневной жизни станиц.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товарищах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вспоминали погибших и раненых, а также трудные переходы и дежурства. Такие воспоминания укрепляли уважение к службе и чувству казачьего долга.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ветеранов и казачьих сотен помогают увидеть преемственность: война закончилась, но традиция службы, дисциплины и взаимовыручки продолжала жить в следующем поколении.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имперских интересов к историческому выводу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 теме русско-японской войны и роли донских казаков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участия донских казаков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добывали сведения о дорогах, переправах и передвижениях противника. Их наблюдательность помогала командованию понимать, где ждать удара и как избежать неожиданной потери связи.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умели быстро проходить большие расстояния и действовать небольшими отрядами. Именно эта подвижность делала их особенно полезными в степях и на дорогах Маньчжурии.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прикрывали штабы, склады, мосты и обозы, удерживая важные точки от внезапных налетов. Такая служба была незаметной, но крайне важной для всей армии.
</a:t>
            </a:r>
            <a:endParaRPr lang="en-US" sz="1479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тыла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показала, что старая конница не исчезает сразу, но ее роль меняется. Для истории казачества это был важный урок о новой эпохе войны.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истории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оставались нужными армии прежде всего там, где требовались скорость, наблюдение и надежная передача сведений. В лобовом бою их возможности были уже ограничены.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подтвердила ценность подвижных задач и одновременно показала, что кавалерия должна приспосабливаться к более мощному огню и новой тактике.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теме участия донских казаков в русско-японской войне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для казачьих частей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показала донских казаков как смелых разведчиков и надежную охрану, но и как часть армии, которой пришлось уступать место огню, технике и связи.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и война, которая изменила правила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2026-06-01T06:25:09Z</dcterms:created>
  <dcterms:modified xsi:type="dcterms:W3CDTF">2026-06-01T06:25:09Z</dcterms:modified>
</cp:coreProperties>
</file>