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значение внутренней среды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поддерживает жизнь клеток и защищает организм от воздействия внешних факторов.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внутренняя среда организма?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включает жидкости, окружающие клетки — кровь, лимфу и межклеточную жидкость. Они обеспечивают питание, защиту и стабильность для нормального функционирования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крови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— основная жидкая часть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составляет 55% объёма крови и состоит преимущественно из воды с растворёнными белками и веществами. Она переносит питательные элементы и продукты обмена.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Форменные элементы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кислород, лейкоциты защищают организм от инфекций, а тромбоциты участвуют в свёртывании крови при повреждениях.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крови в регуляции температуры и иммунитете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помогает поддерживать постоянную температуру тела и содержит клетки, которые борются с бактериями и вирусами, обеспечивая защиту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функции лимфы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лимфы из межклеточной жидкости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формируется из жидкости между клетками и возвращает её в кровоток, предотвращая отёки и избыточное накопление жидкости в тканях.
</a:t>
            </a:r>
            <a:endParaRPr lang="en-US" sz="1079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роль лимфы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содержит лимфоциты — клетки иммунной системы, которые выявляют и уничтожают вредные микроорганизмы и защищают организм от инфекций.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жиров и поддержание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4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транспортирует жиры из кишечника и помогает сохранять водно-солевой баланс и очищать организм от токсинов.
</a:t>
            </a:r>
            <a:endParaRPr lang="en-US" sz="10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Межклеточная (тканевая) жидкость: роль и особенности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Межклеточная жидкость окружает клетки и служит средой обмена веществ между кровью и тканями, поддерживая их жизнедеятельность.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стабильность химического состава, необходимого для эффективной работы клеток и правильного функционирования органов.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постоянного состава межклеточной жидкости важно для здоровья тканей и предотвращения патологических изменений.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831088"/>
            <a:ext cx="4486275" cy="20254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компонентов внутренней среды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состав, функции и объём крови, лимфы и межклеточной жидкости в организме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компоненты тесно взаимодействуют для поддержания стабильной внутренней среды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особенности и функции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эритроцитов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лишены ядра и наполнены гемоглобином, который связывает кислород для доставки к тканям и переносит углекислый газ обратно в лёгкие.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продолжительность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кубическом миллиметре крови взрослого человека содержится около 5 миллионов эритроцитов, срок их жизни составляет приблизительно 120 дней.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Лейкоциты: виды и их роль в иммунитете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Нейтрофилы — первая линия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быстро реагируют на инфекцию, поглощая и уничтожая бактерии и вирусы, предотвращая распространение инфекции.
</a:t>
            </a:r>
            <a:endParaRPr lang="en-US" sz="1171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и выработка антител
</a:t>
            </a:r>
            <a:pPr algn="l" indent="0" marL="0">
              <a:lnSpc>
                <a:spcPct val="100000"/>
              </a:lnSpc>
              <a:buNone/>
            </a:pPr>
            <a:r>
              <a:rPr lang="en-US" sz="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распознают чужеродные вещества и производят специфические антитела для их нейтрализации, обеспечивая адаптивный иммунитет.
</a:t>
            </a:r>
            <a:endParaRPr lang="en-US" sz="1129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моноцитов, эозинофилов и базофилов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Моноциты удаляют повреждённые клетки, эозинофилы борются с паразитами, а базофилы активируют воспалительные процессы при аллергиях.
</a:t>
            </a:r>
            <a:endParaRPr lang="en-US" sz="10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Тромбоциты: их роль в свёртывании крови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— мелкие безъядерные элементы крови, которые при повреждении сосудов создают тромбы, предотвращая кровотечение.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тромбоцитов в крови составляет от 180 до 320 тысяч на кубический миллиметр, что обеспечивает эффективный процесс заживления.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тромбоцитов в крови составляет от 180 до 320 тысяч на кубический миллиметр, что обеспечивает эффективный процесс заживления.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крови: состав и функции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также транспортирует гормоны, витамины и продукты обмена, обеспечивая обмен веществ между органами и тканями.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— это до 90% воды, в которой растворены белки, минеральные соли и другие вещества, обеспечивающие жизнедеятельность клеток.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плазмы (альбумины, глобулины, фибриноген) участвуют в поддержании давления, иммунной защите и свёртывании крови.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форменных элементов и плазмы крови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внутренней среды крови выполняет уникальные и незаменимые функции, обеспечивая комплексную поддержку организма.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роли эритроцитов, лейкоцитов, тромбоцитов и плазмы в организме человека, показывая их уникальный вклад в жизнедеятельность.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форменных элементов крови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преобладают среди клеточных элементов, что подчёркивает их важность в обмене газов для всех тканей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учебника биологии,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демонстрирует явное доминирование эритроцитов в общей массе форменных элементов, что соответствует их ключевой функции.
</a:t>
            </a:r>
            <a:endParaRPr lang="en-US" sz="11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газообмена и роль гемоглобина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в эритроцитах связывает кислород в лёгких, обеспечивая его доставку к тканям для клеточного дыхания и энергетического обмена.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тканях гемоглобин отдаёт кислород и захватывает углекислый газ, который затем транспортируется обратно в лёгкие для выведения из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газообмене приводят к гипоксии — состоянию дефицита кислорода, что негативно сказывается на работе клеток и 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 питательных веществ и взаимодействие с лимфой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всасываются в тонком кишечнике и попадают в кровь, которая распределяет их по всему организму для поддержания жизнедеятельности клеток.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играет важную роль в транспорте жиров, всосанных из кишечника, обеспечивая их перенос в кровеносную систему.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 контролируют проникновение питательных веществ из лимфы в кровь, регулируя обмен между этими средами.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крови и лимфы гарантирует эффективное снабжение тканей всеми необходимыми веществами для роста и восстановления.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продуктов обмена через внутреннюю среду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Отработанные продукты обмена, такие как углекислый газ и мочевина, собираются кровью и транспортируются к органам выделения.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удаляют углекислый газ при выдохе, почки фильтруют кровь, выводя мочевину и другие шлаки с мочой.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этих процессов обеспечивает поддержание чистоты внутренней среды и здоровье организма в 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стабильность внутренней среды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поддерживает постоянную температуру тела, необходимую для оптимальной работы клеток и химических реакций.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Кислотно-щелочное равновесие (pH) регулируется так, чтобы сохранять стабильные условия для ферментативных процессов.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минеральных солей и осмотическое давление контролируются, чтобы предотвратить нарушения водного баланса и работу клеток.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и нервная системы обеспечивают быструю адаптацию и поддержание внутренних параметров в пределах нормы.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Иммунитет: защита организма с помощью крови и лимфы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Воспалительные реакции запускаются для локализации и устранения повреждающих факторов, поддерживая целостность тканей.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и лимфоциты распознают и уничтожают патогенные микроорганизмы и чужеродные частицы, предотвращая инфекции.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антител способствует нейтрализации токсинов и вирусов, обеспечивая специфическую защиту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обмена веществ во внутренней среде организма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биологии, раздел «Обмен веществ и энергия»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баланса внутренней среды для здоровья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составе крови, лимфы или межклеточной жидкости приводят к серьёзным заболеваниям, включая анемию и отёки.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обмен веществ обеспечивает иммунную защиту и устойчивость организма к инфекционным болезням.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контроль состояния внутренней среды помогает вовремя обнаружить и устранить сбои в работе систем организма.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Сбалансированная внутренняя среда способствует оптимальному росту, развитию и восстановлению тканей после 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внутренней среды для жизни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служит фундаментом для всех физиологических процессов, поддерживая здоровое состояние, адаптацию и устойчивость организма в изменяющихся условиях окружающей среды.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2026-05-09T11:29:41Z</dcterms:created>
  <dcterms:modified xsi:type="dcterms:W3CDTF">2026-05-09T11:29:41Z</dcterms:modified>
</cp:coreProperties>
</file>