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органов осязания, обоняния и вкуса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помогают нам узнавать мир и заботиться о себе каждый день.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наши чувства важны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Осязание, обоняние и вкус помогают нам ориентироваться в окружающем мире, выбирать полезную пищу и строить отношения с людьми, а также избегать опасностей в повседневной жизни.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её роль в осязании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трёх слоёв: эпидермиса, дермы и подкожно-жировой клетчатки, каждый из которых выполняет свою функцию в защите и восприятии внешних стимулов.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расположены сенсорные рецепторы, которые улавливают прикосновения, температуру и боль, передавая сигналы в мозг для обработки ощущений.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защитной роли, кожа участвует в регулировании температуры тела, поддерживая внутренние процессы организма в равновесии.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осязательных рецепторов и их расположение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рецепторы реагируют на прикосновения и вибрацию кожи. Они особенно многочисленны на пальцах и губах, что обеспечивает высокую чувствительность этих зон.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— восприятие давления и вибраций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позволяют нам различать тепло и холод. Они распределены по телу неравномерно, обеспечивая быстрое реагирование на температурные изменения.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— ощущение температуры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рецепторы обнаруживают болевые раздражители, предупреждая о повреждениях. Их высокая плотность помогает быстро реагировать на опасности.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Ноцицепторы — сигналы боли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кожи по частям тела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восприимчивости обусловлены количеством и плотностью нервных окончаний в разных зонах.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участках с высокой плотностью рецепторов чувствительность выше, что важно для точного восприятия окружающего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сенсорных систем, 2020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осязания в жизни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помогает распознавать форму, текстуру и влажность предметов, что важно в повседневном общении с окружающими вещами.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 на тепло или холод предупреждает о возможном ожоге или переохлаждении, обеспечивая безопасность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ощущения служат сигналом тревоги, давая возможность защитить тело от повреждений и болезней.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Обоняние: строение и размещение рецепторов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носовой полости расположен обонятельный эпителий, который содержит миллионы рецепторов, способных уловить мельчайшие молекулы запахов.
</a:t>
            </a:r>
            <a:endParaRPr lang="en-US" sz="819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эпителий в верхней части носа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соединяются с обонятельной луковицей — центром обработки запаховой информации, расположенным в мозгу, что обеспечивает быстрое распознавание ароматов.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через обонятельную луковицу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носовой полости оптимально подходит для захвата запаховых частиц, направляя их именно к обонятельному эпителию для детального анализа.
</a:t>
            </a:r>
            <a:endParaRPr lang="en-US" sz="875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носа
</a:t>
            </a:r>
            <a:endParaRPr lang="en-US" sz="9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восприятия запахов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запаха попадают в носовую полость и связываются с обонятельными рецепторами, вызывая электрические импульсы.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импульсы передаются через обонятельную луковицу в кору головного мозга, где формируется восприятие конкретного аромата.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распознавать примерно 10 000 различных запахов, что обеспечивает богатый сенсорный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Спектры восприятия запахов у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и фруктовые запахи чаще всего воспринимаются положительно и легче распознаются всеми людьми.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и жизненный опыт влияют на индивидуальные различия в восприятии ароматов.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Психофизиологические исследования запахов, 2019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обоняния в жизни и безопасности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помогает оценить свежесть продуктов, предупреждая о порче и возможных пищевых отравлениях. Это играет важную роль в сохранении здоровья человека.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свежести и качества пищи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дыма, газа или химикатов служат сигналами опасности, позволяя своевременно реагировать и избегать вредных ситуаций.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опасных веществ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Ароматы вызывают сильные эмоции и помогают запоминать события и места, создавая мощные связи с личным опытом человека.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ассоциации и память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языка как органа вкуса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состоит из мышц, сосудов и многочисленных вкусовых папилл, каждая из которых содержит специальные луковицы с рецепторами для восприятия вкуса.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луковицы объединяют от 50 до 100 рецепторов, позволяя человеку чувствовать разнообразные вкусовые оттенки и распознавать пищу.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 только отвечает за вкусовое восприятие, но и способствует жеванию, формированию пищевого комка и помогает при произношении звуков.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вкусовых ощущений и их участки на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разные участки обладают повышенной чувствительностью к определённым вкусам, хотя все вкусы воспринимаются по всей поверхности.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чувствительности к вкусам помогает эффективно распознавать различные химические соединения в пище.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строение вкусовых рецепторов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примерно 5000 вкусовых луковиц, каждая их которых содержит множество рецепторов, способных различать химические компоненты пищи. Это обеспечивает богатство вкусовых ощущений.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вкусовых луковиц
</a:t>
            </a:r>
            <a:endParaRPr lang="en-US" sz="1084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микрофотографии показывают детальное строение вкусовых сосочков, позволяя увидеть расположение рецепторов и их связь с нервными окончаниями, что объясняет высокую чувствительность языка.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Микрофотография вкусовых сосочков
</a:t>
            </a:r>
            <a:endParaRPr lang="en-US" sz="86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реагируют на пять базовых вкусов: сладкий, солёный, кислый, горький и умами. Каждый из них важен для определения питательных качеств и безопасности пищи.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вкусов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вкуса и обоняния при приёме пищи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Вкусовая палитра формируется не только благодаря вкусовым рецепторам языка, но и через обонятельные сигналы, которые усиливают восприятие различных нюансов вкуса.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насморке или заложенности носа восприятие пищи становится менее насыщенным, что объясняется снижением способности обонятельной системы передавать запахи.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особенно важно для распознавания сложных ароматов фруктов, напитков и специй, дополняя вкусовые ощущения и улучшая пищевой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вкусовых сигналов в мозг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обработка вкусовой информации от рецепторов к высшим отделам мозга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возраста и здоровья на чувствительность органов вкуса и обоняния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число вкусовых и обонятельных рецепторов уменьшается, снижая чувствительность. Этот процесс замедляет восприятие вкусов и запахов, особенно у пожилых людей.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рецепторов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 или инфекции верхних дыхательных путей могут повредить рецепторы и нервные пути, ухудшая способность различать вкусы и запахи.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хронических заболеваний и травм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частое употребление острых продуктов ведут к снижению остроты вкусовых ощущений и повреждению обонятельных рецепторов, что нарушает качество восприятия.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курения и диеты
</a:t>
            </a:r>
            <a:endParaRPr lang="en-US" sz="13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946272"/>
            <a:ext cx="4007700" cy="204510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органов чувств у животных и человека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осязания и обоняния у различных видов показывает специализацию в зависимости от жизненных задач и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разных животных адаптированы для эффективного взаимодействия с окружающей средой и выживания.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зоопсихологии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факторы, снижающие чувствительность органов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вызывает гибель рецепторов вкуса и обоняния, что снижает остроту восприятия и влияет на общее качество пищевого опыта.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и употребление слишком горячей или острой пищи раздражают слизистые носа и языка, ослабляя чувствительность рецепторов и вызывая дискомфорт.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травмы, ожоги и частое использование специй повреждают кожу и рецепторы, ведя к снижению тактильной и вкусовой восприимчивости.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 в подростковом возрасте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подросткового развития вкусы и запахи играют важную роль в формировании устойчивых пищевых привычек и выборе здоровой пищи, что влияет на общее состояние организма.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пищевых предпочтений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правильной гигиены рта и кожи способствует сохранению чувствительности рецепторов, помогая подросткам лучше воспринимать вкусы и запахи.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личной гигиены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занятия с пробами различных продуктов помогают подросткам развивать вкусовое восприятие и понимать особенности органов чувств через личный опыт.
</a:t>
            </a:r>
            <a:endParaRPr lang="en-US" sz="773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школьных экспериментов
</a:t>
            </a:r>
            <a:endParaRPr lang="en-US" sz="9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осязания, обоняния и вкуса обеспечивают безопасность, здоровье и полноценное питание, играя важную роль в формировании личности и социальном развитии подростков.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чувств в нашей жизни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2026-05-09T06:01:41Z</dcterms:created>
  <dcterms:modified xsi:type="dcterms:W3CDTF">2026-05-09T06:01:41Z</dcterms:modified>
</cp:coreProperties>
</file>