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земноводные: основные понятия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животные, живущие и в воде, и на суше, с уникальными особенностями.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земноводных и их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назад, переходя от водной к наземной жизни. Этот класс изучает герпетология — наука о рептилиях и земноводных. Их появление стало важным этапом в развитии животных.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земноводных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земноводные имеют гладкую, влажную кожу, через которую происходит дыхание и обмен веществ. Кожа не содержит чешуи и нуждается в постоянной влажности.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кожа, основание жизни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проходят метаморфоз — смену форм жизни от личинки с жабрами к взрослому существу с легкими. Этот процесс важен для адаптации к наземной среде.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метаморфозом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распространены почти по всему миру, кроме Антарктиды. Их можно встретить в разнообразных климатах и природных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земноводных: три основных отряда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земноводные имеют удлинённое тело с хвостом и четыре примерно равные по длине конечности. Представитель — саламандры и тритоны.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характеризуются отсутствием хвоста во взрослом состоянии, имеют укороченное тело и длинные задние лапы. Сюда входят лягушки и жабы.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 лишены конечностей, тело кольчатое и напоминает червя. Они ведут преимущественно подземный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Бесхвостые: характеристики лягушек и жаб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жабы имеют короткое туловище и длинные мощные задние ноги, позволяющие им прыгать. Это помогает им передвигаться быстро как в воде, так и на суше.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движение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предпочитают влажные и тенистые места, а жабы более устойчивы к засушливым условиям. Их личинки — головастики — развиваются в воде и превращаются в взрослых земноводных.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развитие личинок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Хвостатые: особенности тритонов и саламандр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земноводные способны восстанавливать потерянные хвосты и конечности, что помогает им выживать после хищных атак и травм.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 саламандры имеют вытянутое тело с хвостом и четыре конечности, приблизительно равные по длине. Они часто обитают вблизи водоемов и влажных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земноводные: червяги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не имеют конечностей, их тело кольцевое и напоминает червя. Обитают в влажных тропиках, ведут скрытный подземный образ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скрытности и подземного образа жизни червяги изучены недостаточно, и их биология остается во многом загадкой.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кожи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тонкая и постоянно влажная благодаря выделению слизи, что обеспечивает газообмен и поддерживает водно-солевой баланс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и 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имеют ядовитые железы, выделяющие токсические вещества для защиты от хищников. В то же время кожа легко повреждается и требует влажных условий для сохранения.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способы дыхания у земноводных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дышат легкими и через кожу, что позволяет эффективно получать кислород в разных условиях. Личинки имеют наружные жабры для дыхания в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обеспечивает до половины кислорода, особенно важного при физической активности и в период зимовки, когда легочное дыхание ограничено.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роль земноводных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— хищники, питаются насекомыми, пауками и мелкими беспозвоночными, контролируя их популяции и помогая сохранять экологический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обычно растительноядны, что способствует поддержанию чистоты водоемов. Земноводные служат пищей для многих птиц и млекопитающих, связывая разные уровни пищевых цепей.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земноводных: этапы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учебники биологии и герпетологии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 у земноводных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 основном размножаются весной, когда температура повышается, а вода становится доступной для откладки икры. Самки размещают икру в водоемах или на влажной растительности, обеспечивая оптимальные условия развития будущих личинок.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время как сезон размножения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земноводных проявляют заботу, охраняя кладку или перенося икру и головастиков на теле. Например, в тропических регионах встречаются лягушки, которые защищают потомство до вылупления, повышая шансы его выживания.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кладке и потомстве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имеют перепонки между пальцами для эффективного плавания. Многие виды умеют менять окраску, чтобы сливаться с окружением и избегать хищников. Эти адаптации помогают им в разных средах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адаптации и маскировка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наступлении холодов земноводные впадают в спячку, зарываясь в грунт. Некоторые способны восстанавливать утраченные конечности, что повышает их шансы на выживание при повреждениях. Они также снижают обмен веществ в неблагоприятных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неблагоприятных условиях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406" y="1203400"/>
            <a:ext cx="1946887" cy="241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582" y="1203400"/>
            <a:ext cx="1946887" cy="241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758" y="1203400"/>
            <a:ext cx="1946887" cy="241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2933" y="1203400"/>
            <a:ext cx="1946887" cy="241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11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Квакша удивляет способностью изменять окраску кожи в зависимости от фона, что помогает ей оставаться незаметной. Это активная дневная лягушка, обитающая в тропических лесах, где маскировка особенно важна.
</a:t>
            </a:r>
            <a:endParaRPr lang="en-US" sz="581" dirty="0"/>
          </a:p>
        </p:txBody>
      </p:sp>
      <p:sp>
        <p:nvSpPr>
          <p:cNvPr id="10" name="Text 2"/>
          <p:cNvSpPr txBox="1"/>
          <p:nvPr/>
        </p:nvSpPr>
        <p:spPr>
          <a:xfrm>
            <a:off x="2911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Квакша — мастер маскировки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249607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сохраняет личиночные черты и жабры на всю жизнь, что позволяет ему дышать под водой. Этот редкий мексиканский саламандроид широко изучается биологами из-за своей способности к регенерации.
</a:t>
            </a:r>
            <a:endParaRPr lang="en-US" sz="598" dirty="0"/>
          </a:p>
        </p:txBody>
      </p:sp>
      <p:sp>
        <p:nvSpPr>
          <p:cNvPr id="12" name="Text 4"/>
          <p:cNvSpPr txBox="1"/>
          <p:nvPr/>
        </p:nvSpPr>
        <p:spPr>
          <a:xfrm>
            <a:off x="249607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— вечное дитя воды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46992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Древолазы выделяют один из самых сильных природных ядов. Они обычно небольшие и ярко окрашены, что предупреждает хищников об их опасности. Яд используют для защиты и охоты.
</a:t>
            </a:r>
            <a:endParaRPr lang="en-US" sz="680" dirty="0"/>
          </a:p>
        </p:txBody>
      </p:sp>
      <p:sp>
        <p:nvSpPr>
          <p:cNvPr id="14" name="Text 6"/>
          <p:cNvSpPr txBox="1"/>
          <p:nvPr/>
        </p:nvSpPr>
        <p:spPr>
          <a:xfrm>
            <a:off x="46992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Древолазы — ядовитые обитатели джунглей
</a:t>
            </a:r>
            <a:endParaRPr lang="en-US" sz="948" dirty="0"/>
          </a:p>
        </p:txBody>
      </p:sp>
      <p:sp>
        <p:nvSpPr>
          <p:cNvPr id="15" name="Text 7"/>
          <p:cNvSpPr txBox="1"/>
          <p:nvPr/>
        </p:nvSpPr>
        <p:spPr>
          <a:xfrm>
            <a:off x="690242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Обитающий в подземных пещерах, протей лишён глаз и окраски из-за жизни в полной темноте. Этот земноводный адаптировался к экстремальным условиям, теряя органы зрения и покровительственную пигментацию.
</a:t>
            </a:r>
            <a:endParaRPr lang="en-US" sz="565" dirty="0"/>
          </a:p>
        </p:txBody>
      </p:sp>
      <p:sp>
        <p:nvSpPr>
          <p:cNvPr id="16" name="Text 8"/>
          <p:cNvSpPr txBox="1"/>
          <p:nvPr/>
        </p:nvSpPr>
        <p:spPr>
          <a:xfrm>
            <a:off x="690242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Протей — таинственный пещерный житель
</a:t>
            </a:r>
            <a:endParaRPr lang="en-US" sz="948" dirty="0"/>
          </a:p>
        </p:txBody>
      </p:sp>
      <p:sp>
        <p:nvSpPr>
          <p:cNvPr id="17" name="Text 9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виды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908918"/>
            <a:ext cx="4663800" cy="332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зоологии,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лягушка, тритон, червяга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представителей трёх отрядов земноводных по строению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различия в строении тела и поведении отражают приспособления к разным условиям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земноводных в мире 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земноводных наблюдается в тропических регионах: Амазония, экваториальная Африка и юг Китая. Эти места обладают влажным климатом и богатыми пресными водоемами.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около 30 видов земноводных, включая озёрную лягушку и обыкновенного тритона. В северных областях их почти нет из-за низких температур и недостатка подходящих мест обитания.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земноводных и основные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загрязнения, ключевые угрозы включают разрушение водно-болотных угодий и распространение грибковых инфекций, особенно хитридиомикоза.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сокращение численности связано с комплексным воздействием антропогенных и природных факторов, угрожающих биоразнообразию.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земноводных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активно питаются насекомыми-вредителями, помогая снижать их численность. Это важно для сельского хозяйства и сохранения здоровья экосистем, так как уменьшает необходимость химических средств.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вредителей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звеном в пищевых цепях, поддерживая популяции птиц, рыб и млекопитающих. Исчезновение земноводных может вызвать дисбаланс, влияющий на множество групп животных.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хищников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загрязнениям делает земноводных индикаторами чистоты водных экосистем. Их наличие или исчезновение отражает качество окружающей среды и уровень экосистемной устойчивости.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здоровья водоёмов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используются для изучения процессов регенерации тканей и развития органов. Их уникальные способности предоставляют важные модели в науке и медицине.
</a:t>
            </a:r>
            <a:endParaRPr lang="en-US" sz="63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биологические исследования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занесены в Красную книгу России и международные списки. Ведутся программы сохранения, направленные на защиту редких и исчезающих видов.
</a:t>
            </a:r>
            <a:endParaRPr lang="en-US" sz="72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Красные книги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образовательные инициативы для школьников и молодежи, повышающие осведомленность о значении земноводных и необходимости их защиты в природе.
</a:t>
            </a:r>
            <a:endParaRPr lang="en-US" sz="674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работа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земноводные: охрана и научные исследования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мост между водой и сушей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играют критическую роль в поддержании баланса экосистем и изучении биологических процессов. Их сохранение важно для будущего здоровья природы и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2026-05-07T15:48:12Z</dcterms:created>
  <dcterms:modified xsi:type="dcterms:W3CDTF">2026-05-07T15:48:12Z</dcterms:modified>
</cp:coreProperties>
</file>