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Колониализм: последствия для метрополий и колоний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колониализм изменил мир: выгоды, потери и долгие последствия.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колониализм и когда он усилился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 — это захват и подчинение чужих территорий ради ресурсов, рынков и власти. После Великих географических открытий он быстро расширился, а в XIX веке стал особенно масштабным из-за промышленной революции.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европейские державы захватывали колонии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территории давали сахар, хлопок, каучук, чай, кофе, золото и серебро по более низкой цене, чем в Европе. Это делало производство и торговлю выгоднее для метрополий.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Дешёвое сырьё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воспринимались как источник дохода для купцов, владельцев плантаций и государства. Чем больше контролируемых земель, тем выше прибыль от торговли, налогов и перевозок товаров.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 богатству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территорий усиливал престиж государства, давал морские базы и контроль важных путей. Великобритания, Франция, Нидерланды, Испания и Португалия соперничали за каждую новую землю.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влияние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фабрики выпускали всё больше товаров, и им нужны были покупатели. Колонии становились местом сбыта, где можно было продавать ткани, посуду, инструменты и другие изделия.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рынки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направлялась прибыль от колоний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колониальная торговля приносила доход прежде всего европейским центрам власти и крупным владельцам.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выигрывали метрополия и колониальная верхушка, тогда как местным жителям доставалась лишь малая доля доходов.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по материалам учебного раздела о колониализме
</a:t>
            </a:r>
            <a:endParaRPr lang="en-US" sz="97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1272" y="1245225"/>
            <a:ext cx="3123456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Плантации и принудительный труд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работы использовали рабство, долговую кабалу и принуждение. Людей заставляли трудиться долго и тяжело, а права и свободы у них почти полностью отсутствовали.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и кабала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на плантациях приносил огромные доходы владельцам земли, торговцам и портам. Чем дешевле была рабочая сила, тем больше становилась прибыль от экспорта.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Прибыль владельцев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огромных плантациях выращивали сахарный тростник, хлопок, кофе и чай. Такое хозяйство было ориентировано не на местные нужды, а на быстрый экспорт в Европу.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Плантационное хозяйство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африканцев были насильно вывезены через Атлантику в Америку. Перевозка и труд на плантациях сопровождались болезнями, истощением и высокой смертностью.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Атлантическая работорговля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колониализма для метрополий и колоний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и та же система по-разному влияла на европейские страны и подчинённые территории.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Метрополии усиливали экономику и власть, а колонии становились зависимыми, беднели и почти не получали равных прав.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учебной литературе по истории Нового времени
</a:t>
            </a:r>
            <a:endParaRPr lang="en-US" sz="110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88155"/>
            <a:ext cx="493200" cy="43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колонии помогали развитию промышленности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предпринимателей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 колониями приносила прибыль купцам, владельцам плантаций и промышленникам. Часть этих денег шла в новые предприятия, банки и страховые компании.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для фабрик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поставляли хлопок, каучук, чай, кофе и металлы. Благодаря этому европейские фабрики работали без остановок и могли производить больше товаров по выгодной цене.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промышленности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Великобритании, Франции и Нидерландах колониальная торговля поддерживала текстильную промышленность, банковское дело и страхование, создавая прочную основу для экономического роста.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морской торговли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Перевозка сырья и готовых изделий увеличивала значение портов и торгового флота. Это ускоряло развитие судоходства и укрепляло позиции морских держав.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колониального обмена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схема показывает движение товаров между колонией и метрополией и зависимость местного хозяйства от внешних поставок.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был такой обмен, тем слабее развивались местные ремёсла и собственное производство.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по теме колониальной экономики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границ и раздел территорий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часто проводили линии на карте, не спрашивая местных жителей. Из-за этого разные народы оказывались в одном государстве, а родственные группы — по разные стороны границы.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без учёта людей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границы нарушали привычные связи между племенами, общинами и регионами. Это создавало споры за землю, власть и ресурсы, которые позже перерастали в серьёзные конфликты.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будущих конфликтов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таких решений ощущаются и сегодня. Во многих странах Африки, Азии и на Ближнем Востоке старые колониальные границы продолжают влиять на политику и отношения между народами.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наследие разделов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оценка показывает масштаб насильственного переселения людей: миллионы жизней были подчинены спросу на рабочую силу на плантациях и в шахтах.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африканцев были насильно вывезены через Атлантику, и это стало одной из самых трагических страниц колониальной эпохи.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12,5 млн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трансатлантической работорговли в исторической литературе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захвата к зависимости и сопротивлению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колониальной системы: от установления контроля до роста неравенства и антиколониального движения.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последствия колониализма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метрополии становился языком администрации, суда и образования. Через школу и учебники колониальная власть распространяла свои нормы, а местные языки нередко отодвигались на второй план.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школа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населения получала европейское образование и могла работать в администрации, но большинство людей оставалось вне этих возможностей. Поэтому культурные изменения усиливали социальное неравенство.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 к образованию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Соприкосновение культур рождало смешанные формы быта: в речи появлялись заимствования, в кухне — новые блюда, а в одежде и архитектуре сочетались местные и европейские элементы.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смешанная культура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колониях укреплялись религия и правовые нормы метрополии. Это меняло семейные обычаи, представления о власти и повседневную жизнь, хотя местные традиции полностью не исчезали.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законы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619850"/>
            <a:ext cx="4417500" cy="13252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колоний: польза и ограничения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помогала вывозить сырьё и управлять территориями, но её строили прежде всего в интересах колониальной администрации.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инфраструктуры было односторонним: оно ускоряло контроль и экспорт, но редко работало на нужды всей колонии.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колониальной инфраструктуре XIX–XX веков
</a:t>
            </a:r>
            <a:endParaRPr lang="en-US" sz="9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колониальному господству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подчинение часто вызывало открытые выступления: восстания, забастовки и массовые демонстрации. Люди пытались остановить насилие, налоги и изъятие ресурсов, защищая свои права и землю.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Восстания и протесты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сопротивление становилось организованнее. В колониях появлялись партии, союзы и лидеры, которые объединяли разные группы населения вокруг идеи самостоятельного государства и общих политических требований.
</a:t>
            </a:r>
            <a:endParaRPr lang="en-US" sz="882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Индии, Алжире, Вьетнаме и Кении противостояние продолжалось годами. Колониальная власть отвечала репрессиями, но жестокость лишь усиливала недоверие и желание добиться свободы.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борьба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Поводами для сопротивления становились не только насилие, но и неравные налоги, принудительный труд и ограничения в правах. Чем сильнее ощущалась несправедливость, тем шире становилось движение за независимость.
</a:t>
            </a:r>
            <a:endParaRPr lang="en-US" sz="882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несправедливости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антиколониального движения к независимости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этот путь мог быть быстрым или очень долгим, а успех зависел от единства общества и силы политического руководства.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поддержка и слабее метрополия, тем выше шанс перейти от протеста к независимости.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антиколониальных движений XIX–XX веков
</a:t>
            </a:r>
            <a:endParaRPr lang="en-US" sz="11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колониальной экономики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плантаций, дорог и шахт расчищали большие площади земли. Это уменьшало лесные массивы, нарушало природные связи и лишало местных жителей привычных источников пищи и материалов.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природу перестраивали под экспорт, местные экосистемы становились менее устойчивыми к засухам, эрозии и болезням растений. Последствия этого ощущались ещё долго после окончания колониальной эпохи.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ландшафты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тростник, хлопок, чай, какао и каучук занимали огромные территории. Такое сельское хозяйство делало экономику зависимой от нескольких культур и сокращало разнообразие продуктов.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Монокультуры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культура выращивалась годами подряд, поэтому земля беднела и теряла плодородие. После этого требовалось больше труда и новых участков, чтобы сохранить урожай.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почв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колонии к долгим проблемам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независимости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 получили политическую самостоятельность, но часто сохранили экономику, ориентированную на вывоз сырья. Это делало их зависимыми от мировых цен и внешнего спроса.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границы и старые противоречия нередко превращались в источники конфликтов. Одновременно не хватало заводов, школ и подготовленных специалистов, что замедляло развитие многих стран.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колониальной эпохи видны и сейчас: в уровне жизни, структуре экономики, неравенстве между регионами и напряжённых отношениях между народами, когда-то разделёнными искусственными границами.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704302"/>
            <a:ext cx="4417500" cy="1156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получили и что потеряли метрополии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система давала европейским странам прибыль и влияние, но одновременно требовала больших расходов на контроль и защиту владений.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Метрополии выигрывали экономически и политически, но их доходы держались на постоянных затратах и военной силе.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колониальной политики европейских держав
</a:t>
            </a:r>
            <a:endParaRPr lang="en-US" sz="10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историки оценивают колониализм сегодня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колониализм рассматривают прежде всего как систему подчинения, в которой одни народы управляли другими, забирали ресурсы и ограничивали права местного населения.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неравенства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внимание уделяется тому, что колонии теряли людей, землю, богатства и возможность развиваться самостоятельно. Эти потери отражались на жизни не одного поколения.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потери колоний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признают, что колониальная торговля ускорила рост промышленности, банков и морских перевозок в ряде европейских стран, особенно в эпоху индустриализации.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Европы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связывает многие нынешние проблемы с колониальным прошлым: неравными границами, зависимой экономикой и конфликтами между общинами, созданными или усиленными империями.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до сих пор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 оставил глубокий след в истории мира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 принес метрополиям богатство и рост промышленности, но для колоний стал эпохой зависимости, насилия и потерь. Его следы заметны и сегодня.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2026-06-02T08:29:31Z</dcterms:created>
  <dcterms:modified xsi:type="dcterms:W3CDTF">2026-06-02T08:29:31Z</dcterms:modified>
</cp:coreProperties>
</file>