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живая!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здесь и сейчас — в голосах, инструментах и сердцах слушателей.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людьми: вчера и сегодня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людей очень давно: её пели, отбивали в ладоши и играли на барабанах ещё до радио и телефонов. И сегодня она звучит на праздниках, в школе, в театре и на концертах, объединяя исполнителей и слушателей.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инструмент помогает музыканту рассказать историю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может говорить тихо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берёт скрипку и смычок, и инструмент сразу «оживает». Лёгкое движение делает звук нежным, а сильный взмах — более смелым. Так одна мелодия может звучать то как шёпот, то как весёлый рассказ.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любит и песню,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Гитарист меняет силу удара по струнам, и музыка становится другой. Иногда звучание мягкое и спокойное, а иногда — звонкое и энергичное. Даже простая песенка с гитарой может стать похожей на маленький праздник.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задаёт шаг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барабанщик ударяет по коже палочками или ладонями, все сразу чувствуют ритм. Звук может быть тихим, громким, коротким или раскатистым. Без такого помощника музыка иногда будто теряет уверенный шаг.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голосу звучать красиво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произносятся ясно, слушатели легко понимают песню. Голос становится выразительным и будто рассказывает маленькую историю.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Певец умеет брать воздух спокойно и вовремя. Это помогает тянуть длинные звуки и не сбиваться в середине песни.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может звучать мягко, смело, радостно или задумчиво. От интонации зависит настроение песни и её характер.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поют сразу несколько человек, их голоса соединяются. Получается сильное и дружное звучание, похожее на одну большую волну.
</a:t>
            </a:r>
            <a:endParaRPr lang="en-US" sz="9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— музыка целой команды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у каждого отдела своя роль: струнные ведут мелодию, духовые добавляют яркие краски, а ударные помогают держать ритм и движение.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играют разные партии, но слушают друг друга очень внимательно. Если кто-то начнёт раньше или позже, общая музыка сразу изменится.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 начало, окончание и нужный темп. Благодаря ему весь оркестр звучит слаженно, как одна большая и дружная музыкальная команда.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концерт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слышны не только сами ноты, но и живые детали: шаги на сцене, короткая пауза перед началом и первые звуки, которые сразу привлекают внимание.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концерт каждый раз звучит немного по-новому. Влияют зал, настроение исполнителей и реакция слушателей, поэтому выступление всегда остаётся особенным.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от нот до сцены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произведение проходит путь от замысла до живого исполнения перед слушателями.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репетиция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собираются вместе, открывают ноты и настраивают инструменты. Все готовятся слушать друг друга очень внимательно.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Повторение трудных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кусочки играют несколько раз подряд. Так пальцы, голос и ритм запоминают нужные движения.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Исправление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получилось, это не беда. На репетиции ошибки помогают понять, что нужно сделать точнее и спокойнее.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Слаженное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ансамбль начинает звучать дружнее и увереннее. Исполнители уже знают, где вступать и как держать общий темп.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живая музыка вызывает сильные чувства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совсем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живом выступлении видно руки, лица и дыхание исполнителей. Поэтому кажется, будто музыка происходит прямо перед тобой и зовёт слушать очень внимательно.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запоминается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звук может радовать, успокаивать и удивлять. Иногда маленькая мелодия остаётся в памяти надолго, потому что она прозвучала совсем близко.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инструмента свой голос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звучит высоко и мягко, будто поёт тонкую светлую песенку. Её звук легко узнаётся среди других инструментов.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 говорит ниже и теплее. Её голос напоминает спокойный рассказ, в котором есть уют и глубина.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помогает музыке идти ровно и уверенно. Он как надёжный шаг, без которого ритму было бы труднее держаться.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 звучит ярко и звонко, как музыкальное приветствие. Вместе с другими инструментами она делает общую мелодию богатой и интересной.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живую музыку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внимательного слушателя на концерте или в зале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25244"/>
            <a:ext cx="249618" cy="1996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27176"/>
            <a:ext cx="249618" cy="1996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960" y="2729090"/>
            <a:ext cx="249618" cy="1996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06052"/>
            <a:ext cx="249618" cy="24961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07976"/>
            <a:ext cx="249618" cy="2496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живая музыка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живая музыка помогает ребятам выступить перед друзьями и родителями. Она делает праздник тёплым, а аплодисменты звучат особенно громко и радостно.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рождения, юбилее или домашнем вечере музыка собирает вместе разные поколения. Песня может поддержать, развеселить и создать ощущение общего весёлого круга.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живое звучание помогает понять настроение сцены. Музыка может быть тихой, торжественной или тревожной, будто подсказывает зрителю, что сейчас произойдёт.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площади, ярмарке или фестивале музыка слышна далеко и сразу привлекает людей. Она превращает обычную прогулку в яркое событие с песнями и танцами.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игры или соревнования музыка добавляет энергии и помогает всем настроиться. Она поддерживает участников и делает трибуны дружнее и бодрее.
</a:t>
            </a:r>
            <a:endParaRPr lang="en-US" sz="7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— память народа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живут долго, потому что их запоминают, поют дома и передают детям. В них слышны природа, труд, дружба и радость общих праздников.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помогает сохранить язык, обычаи и память о прошлом. Когда звучат знакомые мелодии, люди чувствуют связь с родным краем и с теми, кто жил раньше.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Импровизация — музыка прямо сейчас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Музыкант не только читает ноты, но и придумывает новый ход мелодии прямо во время игры. Получается маленькое музыкальное приключение без заранее написанного пути.
</a:t>
            </a:r>
            <a:endParaRPr lang="en-US" sz="1185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 время импровизации инструменты как будто разговаривают. Один задаёт вопрос звуком, а другой отвечает ритмом, громкостью или короткой фразой, и музыка становится живой.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такой игре важны внимание и смелость. Нужно слышать других, быстро реагировать и не бояться пробовать новое, чтобы мелодия звучала свободно и интересно.
</a:t>
            </a:r>
            <a:endParaRPr lang="en-US" sz="11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исполнение не повторяется точно так же дважды.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презентации: сравнение живого исполнения и аудиозаписи.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и та же пьеса каждый раз звучит по-новому: меняются зал, настроение и реакция слушателей. Поэтому концерт остаётся неповторимым.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Живая музыка легко подсказывает телу, когда идти, танцевать или маршировать. Сильная доля слышится как уверенный шаг, и ноги сами хотят двигаться в такт.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темп ускоряется, движения становятся бодрее. Если музыка замедляется, хочется плавно покачиваться, а на празднике зал будто превращается в большую танцевальную площадку.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сильное выступление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музыкального номера от замысла до аплодисментов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слушателя на концерте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 время исполнения лучше сидеть спокойно и не разговаривать. Тогда даже тихие звуки слышны ясно, а музыканты могут играть без лишнего шума вокруг.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Телефон лучше заранее убрать или перевести в беззвучный режим. Случайный звонок может испортить важный момент и отвлечь всех от музыки.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Ходить по залу и перебивать музыку не стоит. Это мешает не только артистам, но и другим слушателям, которые стараются уловить каждую мелодию.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После окончания выступления музыкантов благодарят аплодисментами. Так слушатели показывают уважение к их труду и говорят: «Спасибо, было красиво!»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умеет передавать музыка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которая прыгает в ладоши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мелодия звучит легко и светло, будто солнечный зайчик скачет по сцене. Она поднимает настроение, зовёт улыбнуться и иногда даже заставляет тихонько притопывать ногой.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тихого вечера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музыка умеет звучать очень спокойно, как тёплый плед или добрый шёпот. Она помогает успокоиться, прислушаться к себе и почувствовать, что рядом всё хорошо.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торжество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и уверенный мотив похож на шаги героя, который идёт вперёд. Такая музыка придаёт силы, делает момент важным и словно поднимает слушателя чуть выше.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живая, пока её играют и слушают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музыка объединяет людей, хранит традиции и каждый раз звучит по-новому. На концерте мы не просто слушаем звуки — мы становимся участниками большого музыкального разговора.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2026-05-24T18:55:37Z</dcterms:created>
  <dcterms:modified xsi:type="dcterms:W3CDTF">2026-05-24T18:55:37Z</dcterms:modified>
</cp:coreProperties>
</file>