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8E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01600" y="2139500"/>
            <a:ext cx="5192700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открытия древности: как люди узнавали Землю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1501600" y="3220059"/>
            <a:ext cx="5096400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собирали сведения о мире через путешествия, торговлю, наблюдения и древние карты.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249525" y="400375"/>
            <a:ext cx="24606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путешествий — торговля, поиски богатств, военные походы и любопытство к соседним землям. Люди искали металлы, зерно, соль, ткани и пряности. Сведения накапливались по морским берегам, рекам и караванным тропам.
</a:t>
            </a:r>
            <a:endParaRPr lang="en-US" sz="1329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древним людям так хотелось в путь
</a:t>
            </a:r>
            <a:endParaRPr lang="en-US" sz="2658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859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 Ниле в Древнем Египте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Египтяне хорошо изучили реку Нил: её разливы и плодородные берега. Эти наблюдения помогали понимать, где будет урожай и как перемещаться по воде.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8171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Плавания и походы к южным землям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Египтяне совершали плавания и походы на юг, включая область Пунт. Так расширялись представления о других народах и ресурсах.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483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рек Тигр и Евфрат в Междуречье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Междуречья внимательно изучали Тигр и Евфрат. Они знали, где удобнее переправляться и как ориентироваться по водным путям.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795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к Персидскому заливу и простые карты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Развивались маршруты к Персидскому заливу и важные переправы. На их основе появлялись первые описания местности и простые карты.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85950" y="785900"/>
            <a:ext cx="74112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географические знания в Египте и Междуречье
</a:t>
            </a:r>
            <a:endParaRPr lang="en-US" sz="2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9295" y="1687975"/>
            <a:ext cx="2015709" cy="202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576733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Финикийцы плавали по Средиземному морю и основывали торговые поселения на побережьях. Их опыт помогал находить нужные гавани и держать путь вдоль берегов.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904000" y="3213117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умели ориентироваться по звёздам, особенно по Полярной звезде, и хорошо знали очертания побережий. В древних сведениях упоминаются плавания через Гибралтар и вдоль берегов Африки.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Финикийцы — искусные мореплаватели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вклад разных цивилизаций как разные направления работы, а не точные величины.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Вывод: мир открывали по-разному — кто-то через реки, кто-то через море, а кто-то через дороги и измерения.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вкладов древних цивилизаций в учебных материалах по теме географических открытий древности.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народы древности больше всего расширяли знания о мире
</a:t>
            </a:r>
            <a:endParaRPr lang="en-US" sz="294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8850" y="1888150"/>
            <a:ext cx="36063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240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1960350" y="4268175"/>
            <a:ext cx="52233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240 года до н. э. Эратосфен измерил окружность Земли — его результат был очень близок для своего времени.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2984450" y="2716775"/>
            <a:ext cx="3168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измерение стало важной попыткой вычислить Землю по наблюдениям, а не только по рассказам.
</a:t>
            </a:r>
            <a:endParaRPr lang="en-US" sz="1131" dirty="0"/>
          </a:p>
        </p:txBody>
      </p:sp>
      <p:sp>
        <p:nvSpPr>
          <p:cNvPr id="7" name="Text 3"/>
          <p:cNvSpPr txBox="1"/>
          <p:nvPr/>
        </p:nvSpPr>
        <p:spPr>
          <a:xfrm>
            <a:off x="2987850" y="3446850"/>
            <a:ext cx="31686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6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античной традиции о работах Эратосфена (период около 240 года до н. э.).
</a:t>
            </a:r>
            <a:endParaRPr lang="en-US" sz="666" dirty="0"/>
          </a:p>
        </p:txBody>
      </p:sp>
      <p:sp>
        <p:nvSpPr>
          <p:cNvPr id="8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1566" y="2477750"/>
            <a:ext cx="2233967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Посмотрите, как разные учёные объединяли наблюдения, описания и расчёты.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они показали путь: собирать факты, объяснять их и закреплять на картах и в координатах.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вклада учёных по античным источникам и учебным курсам географии.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древнегреческие географы
</a:t>
            </a:r>
            <a:endParaRPr lang="en-US" sz="2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2750" y="1488521"/>
            <a:ext cx="3529800" cy="28024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950" y="6649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Походы Александра Македонского расширили знания о Востоке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1312875" y="1944750"/>
            <a:ext cx="33411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IV веке до н. э. походы Александра Македонского привели греков в Египет, Персию, Среднюю Азию и к долине реки Инд. Путешественники и учёные собирали сведения о природных условиях и городах.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312875" y="3259150"/>
            <a:ext cx="33411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уточняли данные о реках, горах, климате и о разных народах. После этих поездок представления древних людей о «широте» мира заметно изменились в сторону большего разнообразия.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древние мореплаватели узнавали новые земли
</a:t>
            </a:r>
            <a:endParaRPr lang="en-US" sz="2219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типичную последовательность действий при освоении побережий в Средиземном море, на Красном море и в Индийском океане.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50" y="1305450"/>
            <a:ext cx="368100" cy="36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250" y="3195575"/>
            <a:ext cx="368100" cy="32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2075" y="3175125"/>
            <a:ext cx="368100" cy="368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32075" y="1305450"/>
            <a:ext cx="368100" cy="368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Индийский океан и муссоны
</a:t>
            </a:r>
            <a:endParaRPr lang="en-US" sz="2883" dirty="0"/>
          </a:p>
        </p:txBody>
      </p:sp>
      <p:sp>
        <p:nvSpPr>
          <p:cNvPr id="13" name="Text 2"/>
          <p:cNvSpPr txBox="1"/>
          <p:nvPr/>
        </p:nvSpPr>
        <p:spPr>
          <a:xfrm>
            <a:off x="436500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ветры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Муссоны — это ветры, которые меняют направление в разные сезоны. Благодаря этому мореплаватели могли планировать рейсы заранее и не сбиваться с курса.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36500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 торговли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этим маршрутам перевозили ценные товары: специи, ткани, стекло, слоновую кость и другие грузы. Торговля стимулировала дальнейшие исследования побережий.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18925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Ориентирование по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открывало путь не только компасом, но и природными признаками. Опыт с муссонами подсказывал, когда выходить в плавание и когда возвращаться.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18925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маршруты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помогал регулярно ходить между Индией, Аравией и Восточной Африкой. Так путешествия становились повторяемыми, а знания о пути — надёжнее.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Китайские путешествия по суше и по морю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Шёлковому пути китайские путешественники расширяли знания о Центральной Азии, связывая города, рынки и караваны. Так накапливались сведения о землях к западу и о маршрутах между народами.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династии Хань посол Чжан Цянь собирал данные о дальних странах: он уточнял пути, сообщества и природные условия. Его материалы помогли лучше представлять западные районы и дальние связи.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китайские мореплаватели описывали берега Юго-Восточной Азии и ориентиры для морских переходов. Эти сведения использовались для пути в Индийский океан и для торговли на дальних расстояниях.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направления работали как «сети»: товары и новости переходили от одного узла к другому, поэтому географические представления обновлялись вместе с торговыми маршрутами.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самые активные связи приходились на маршруты, соединяющие разные моря и регионы; именно они быстрее всего приносили новые сведения о Земле.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исторические сведения о древних торговых магистралях (вторая половина I тыс. до н. э. — I тыс. н. э.); точные численные сравнения по объёму торговли в источниках различаются.
</a:t>
            </a:r>
            <a:endParaRPr lang="en-US" sz="607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древние торговые пути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Дороги, по которым ходили и торговцы, и солдаты
</a:t>
            </a:r>
            <a:pPr algn="l" indent="0" marL="0">
              <a:lnSpc>
                <a:spcPct val="100000"/>
              </a:lnSpc>
              <a:buNone/>
            </a:pPr>
            <a:r>
              <a:rPr lang="en-US" sz="79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строили прямые дороги, соединяя города, порты и военные лагеря. По таким путям быстрее двигались люди, грузы и приказы, а путешественники могли надежно планировать путь. Именно сеть дорог сделала управление огромной территорией более организованным.
</a:t>
            </a:r>
            <a:endParaRPr lang="en-US" sz="924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римляне считали расстояния
</a:t>
            </a:r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практики управления римляне фиксировали расстояния между населёнными пунктами и составляли дорожные маршруты. Эти записи помогали не теряться, точнее рассчитывать время в пути и снабжение. Так география становилась инструментом управления, а не только описанием мест.
</a:t>
            </a:r>
            <a:endParaRPr lang="en-US" sz="956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маршрутов для реальной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картографическая традиция опиралась на данные дорог и наблюдений. Карты и дорожные указания помогали ориентироваться в пространстве от Британии до Северной Африки. Благодаря этому знание о земле превращалось в понятную систему для администрации и путешествий.
</a:t>
            </a:r>
            <a:endParaRPr lang="en-US" sz="926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Римляне: дороги, расстояния и карты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древности люди уверенно ориентировались в Средиземном море и Красном море, а также знали, как проходить Персидский залив. Эти морские области стали основой для навигации и торговли.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 известны берега Индийского океана и крупные реки Африки и Азии, по которым двигались товары и распространялись сведения. Благодаря этому постепенно складывалось более целостное представление о разных регионах.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Америка и Австралия, а также большая часть Тихого океана оставались неизвестными жителям Старого Света. Знания распространялись в пределах тех маршрутов, по которым ходили путешественники и торговцы.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было известно о Земле к концу древности
</a:t>
            </a:r>
            <a:endParaRPr lang="en-US" sz="281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1380" y="1771425"/>
            <a:ext cx="3739639" cy="207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5625" y="1826402"/>
            <a:ext cx="3159900" cy="8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практические задачи решали разные цивилизации и каким способом накапливались знания о Земле.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65625" y="2999792"/>
            <a:ext cx="3159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 Земле создавались разными путями: наблюдением, измерениями, мореплаванием и организацией путей. Один способ не мог бы охватить весь мир.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5050" y="4008150"/>
            <a:ext cx="4332300" cy="3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исторического материала из школьного курса по древней географии и торговым маршрутам.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436500" y="464800"/>
            <a:ext cx="69543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вкладов древних народов в географические открытия
</a:t>
            </a:r>
            <a:endParaRPr lang="en-US" sz="297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3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карты нередко искажали расстояния и размеры морей, потому что людям было трудно измерять большие пространства. Без точной системы измерений географические представления неизбежно «плыли».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9617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Дальние земли часто изображались по рассказам путешественников, купцов и моряков. Наблюдения могли быть неполными или противоречивыми, поэтому на карту попадали сведения разного качества.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741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распространения слухов опережала проверку: новая информация появлялась быстро, а уточнялась медленнее. Поэтому одни и те же места на разных картах могли выглядеть по-разному.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1865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ошибки, карты показывали важный шаг вперёд: от легенд к повторяемым маршрутам и описаниям. Со временем складывался более строгий подход к сведениям о местности и направлениях.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352900" cy="8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древние карты были неточными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появлялись древние географические знания
</a:t>
            </a:r>
            <a:endParaRPr lang="en-US" sz="2346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последовательность процесса по материалам древних путешествий и записей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9295" y="1687975"/>
            <a:ext cx="2015709" cy="202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576733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открытия помогли развитию географии, картографии и мореплавания: появлялись способы ориентироваться и составлять описания. Люди лучше понимали, что Земля велика и что природные условия меняются от региона к региону.
</a:t>
            </a:r>
            <a:endParaRPr lang="en-US" sz="1110" dirty="0"/>
          </a:p>
        </p:txBody>
      </p:sp>
      <p:sp>
        <p:nvSpPr>
          <p:cNvPr id="7" name="Text 1"/>
          <p:cNvSpPr txBox="1"/>
          <p:nvPr/>
        </p:nvSpPr>
        <p:spPr>
          <a:xfrm>
            <a:off x="5904000" y="3213117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идеи о шарообразной форме Земли и представления о расстояниях стали опорой для учёных. В Средние века и позже использовали накопленные наблюдения, маршруты и способы вычислений для новых попыток объяснить мир.
</a:t>
            </a:r>
            <a:endParaRPr lang="en-US" sz="1131" dirty="0"/>
          </a:p>
        </p:txBody>
      </p:sp>
      <p:sp>
        <p:nvSpPr>
          <p:cNvPr id="8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древних географических открытий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Маршруты и карты давали практическую пользу сразу: по ним можно было планировать путь. Научные идеи, например о форме Земли, важны тем, что подталкивали к будущим открытиям.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диаграмма показывает перекос в сторону прикладных сведений: людям прежде всего требовались ориентиры и пути. Однако научные элементы становились фундаментом для уточнений в дальнейшем.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тем древних материалов из учебных курсов по истории географии; доли условно отражают приоритеты практического применения, а не точные измерения.
</a:t>
            </a:r>
            <a:endParaRPr lang="en-US" sz="689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знания древность передала потомкам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как древность расширила представления человека о мире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открытия древности соединили путешествия, торговлю и наблюдения за природой. Люди узнавали новые моря, реки, страны и пути между ними, создавая первые карты и описания. Главный итог — интерес к миру и внимательное наблюдение постепенно расширяли границы известной Земли.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2026-05-12T23:56:41Z</dcterms:created>
  <dcterms:modified xsi:type="dcterms:W3CDTF">2026-05-12T23:56:41Z</dcterms:modified>
</cp:coreProperties>
</file>