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имена прилагательные: что они обозначают и как их узнать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показывают, кому принадлежит предмет.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притяжательных прилагательных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притяжательных прилагательных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точно называть владельца предмета и не путать разряды прилагательных. Такие слова часто звучат в обычной речи, поэтому их важно узнавать быстро и без ошибок.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притяжательное прилагательное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прилагательное показывает, кому или чему принадлежит предмет. Оно отвечает на вопрос «чей?» и помогает связать вещь с её владельцем, автором или существом.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 существительных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возникают от существительных: мама — мамин, лиса — лисий, заяц — заячий. При этом сохраняется значение связи с исходным словом.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прилагательное всегда относится к существительному и уточняет его. Без этого слова смысл высказывания был бы менее точным и менее понятным.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легко встретить формы вроде мамина косынка, отцов карандаш, заячий след, воробьиное гнездо. Во всех случаях признак связан именно с принадлежностью.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вопрос помогает увидеть значение принадлежности.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примеры и значение притяжательных прилагательных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подсказывает значение слова, но окончательно разряд определяют связь с существительным и смысл принадлежности.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«Притяжательные имена прилагательные»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в семье и дома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в семье и дома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подходит рисунок семьи рядом с предметами и подписями: он наглядно показывает значение принадлежности и помогает связать правило с реальными образами.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примеры взяты из знакомых ситуаций, правило запоминается быстрее. Поэтому семейные и бытовые слова удобно использовать для первых упражнений по теме.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о семье и быте такие слова звучат особенно естественно. Они делают рассказ коротким, ясным и понятным слушателю без дополнительных объяснений.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притяжательные формы тоже встречаются часто: сестрина книга, братова тетрадь, учительская тетрадь. Они помогают точно указать, кому принадлежит предмет, а не просто описать его.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понятные примеры связаны с домашними вещами: мамин платок, папин телефон, дедушкин сад. Такие сочетания легко запомнить, потому что они относятся к близкому окружению ученика.
</a:t>
            </a:r>
            <a:endParaRPr lang="en-US" sz="10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видны самые распространённые модели, с которыми школьники встречаются в упражнениях и текстах.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используются модели с -ин- и -ов-; суффикс помогает быстро распознать разряд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школьной темы по русскому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существительное, которое называет владельца или существо, связанное с предметом. От этой основы затем образуют прилагательное, сохраняя значение принадлежности.
</a:t>
            </a:r>
            <a:endParaRPr lang="en-US" sz="1263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суффиксы -ин-, -ов-, -ев-, -ий-. Именно они помогают превратить существительное в слово, которое отвечает на вопрос «чей?».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форма слова может меняться: мама — мамин, папа — папин, лиса — лисий, заяц — заячий. Основное значение при этом остаётся тем же.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Получившееся слово не употребляется отдельно: оно обязательно относится к существительному и уточняет его. Так создаётся словосочетание, где видно принадлежность предмета.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притяжательные прилагательные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является ли слово притяжательным прилагательным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разряд по значению и форме.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прилагательные, образованные от имён людей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владелец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называют предмет, который принадлежит определённому человеку: мамина шаль, Петрова книга, братов дневник. Смысл становится точным и не требует дополнительных пояснений.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они встречаются в рассказах о семье, школе и повседневных делах. Например, учительский журнал сразу показывает связь предмета с человеком.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прилагательное не просто характеризует предмет, а указывает на его владельца. Это помогает не смешивать его с качественными словами, которые описывают признаки.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избежать двусмысленности, такие слова очень полезны. Они делают сообщение короче, понятнее и помогают сразу понять, кому принадлежит предмет.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разряда своя роль в речи: один описывает качество, другой указывает связь, третий — принадлежность.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имён прилагательных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различаются прежде всего по значению. Чтобы определить слово, нужно смотреть не только на форму, но и на смысл.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имён прилагательных по значению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о животных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о животных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окончание слова, но и его смысл. Если прилагательное называет того, кому принадлежит часть тела, жилище или след, перед нами притяжательная форма.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удобны для шестиклассников: они опираются на знакомые образы из окружающего мира. Значение принадлежности видно сразу, поэтому правило запоминается легче.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 приметы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помогают описывать следы и признаки: заячьи следы, медвежий след, лисий след. Такие сочетания часто встречаются в текстах о природе и наблюдениях за животными.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норы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примерах речь идёт о жилище: волчья нора, птичье гнездо, беличье дупло. Слово подсказывает, с каким животным связан предмет и кому он относится.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часто называют части тела животного: лисий хвост, медвежья лапа, волчья пасть. По ним легко увидеть, кому принадлежит предмет или часть тела без дополнительных объяснений.
</a:t>
            </a:r>
            <a:endParaRPr lang="en-US" sz="10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словосочетания показывают, что притяжательное прилагательное изменяется вместе с существительным и полностью согласуется с ним по падежу.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 на примере слова «мамин»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форма прилагательного меняется так же, как у других имён прилагательных: по падежу, вместе с существительным.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«Притяжательные имена прилагательные»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притяжательных прилагательных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притяжательные прилагательные образуются с помощью суффиксов -ин-, -ов-, -ев- и -ий-. Именно по этим моделям легко узнать разряд слова в школьных примерах.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без мягкого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основы мягкий знак обычно не сохраняется: мамин, папин, лисий, заячий. Поэтому важно не переносить написание исходного существительного в новое слово автоматически.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от того, от какого существительного образовано слово. Например, лиса — лисий, заяц — заячий, мама — мамин: основа может изменяться.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лучше запоминается вместе со значением. Если слово обозначает принадлежность и образовано от существительного, нужно искать его исходную основу и правильный суффикс.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ошибаются, когда ориентируются только на внешнюю форму слова и не проверяют его значение в предложении.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притяжательных прилагательных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распознать принадлежность по смыслу. Для верного ответа нужно одновременно учитывать вопрос, значение и согласование с существительным.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по теме «Притяжательные имена прилагательные»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устойчивых сочетаниях такие прилагательные звучат особенно естественно: бабушкины пироги, заячьи следы, волчий аппетит. Они сразу создают знакомый и яркий образ.
</a:t>
            </a:r>
            <a:endParaRPr lang="en-US" sz="1261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не только указывает на принадлежность, но и помогает представить ситуацию выразительнее. Поэтому такие обороты часто используются в рассказах и художественных текстах.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выражения нередко встречаются в пословицах, поговорках и разговорной речи. Они делают фразу живой, точной и понятной без лишних пояснений.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через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встречает такие сочетания в чтении и речи, тем легче ему узнавать притяжательные прилагательные. Примеры помогают связать правило с реальным употреблением.
</a:t>
            </a:r>
            <a:endParaRPr lang="en-US" sz="123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в устойчивых выражениях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притяжательное прилагательное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последовательно определить разряд слова на примере предложения «У мальчика лежала папина книга».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притяжательные прилагательные от относительных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прилагательное отвечает на вопрос «чей?» и показывает владельца или существо, которому принадлежит предмет: мамин, лисий, учительский.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прилагательное чаще обозначает материал, место, время или назначение: деревянный, городской, осенний, школьный. Оно не указывает на владельца.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смыслом «принадлежащий кому-то», оно притяжательное. Если же оно только связывает предмет с другим предметом или явлением, оно относительное.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внешнего вида слова недостаточно. Нужно смотреть на значение в предложении: именно смысл помогает не перепутать разряды прилагательных.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случае меняется форма слова, но сохраняется значение принадлежности. Это видно на простых примерах из речи и учебных упражнений.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 родам и числам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подстраиваются под существительное по роду и числу, поэтому их форма зависит от контекста, а смысл остаётся тем 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изучения согласования притяжательных прилагательных по роду и числу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притяжательные прилагательные в речи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звучат в обычных разговорах дома и в школе: мамин, папин, бабушкин, учительский. Они помогают быстро и понятно назвать владельца предмета.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животных и природы притяжательные прилагательные особенно наглядны: лисий хвост, птичье гнездо, заячьи следы. По ним легко представить объект и его связь с живым существом.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эти слова встречаются в упражнениях на разряды прилагательных, орфографию и морфологический разбор. Они помогают тренировать точность грамматического анализа.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сказочники используют такие прилагательные, чтобы сделать описание ярче и образнее. С их помощью текст звучит живо, а картина в воображении становится яснее.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описаниях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быстро указать, кому принадлежит вещь, притяжательное прилагательное подходит лучше всего. Поэтому оно часто встречается в коротких заметках, подписи к рисункам и пересказах.
</a:t>
            </a:r>
            <a:endParaRPr lang="en-US" sz="10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прилагательные: коротко о главном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показывают принадлежность, отвечают на вопрос «чей?» и согласуются с существительным. Умение узнавать их делает речь точнее и помогает уверенно различать разряды прилагательных.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2026-05-28T08:13:53Z</dcterms:created>
  <dcterms:modified xsi:type="dcterms:W3CDTF">2026-05-28T08:13:53Z</dcterms:modified>
</cp:coreProperties>
</file>