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обширная группа растений, играющая ключевую роль в жизни планеты.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растения: основные темы и значение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появились 140 миллионов лет назад в меловом периоде. Их цветки и новые способы размножения помогли быстро завоевать природу.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возникновения цветковых растений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— главный орган размножения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покрытосеменных развился цветок, с помощью которого происходит привлечение опылителей и образование семян внутри плодов. Это отличает их от голосеменных растений.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Двойное оплодотворение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Уникальное явление — оплодотворение происходит дважды: формируется зародыш и питательная ткань эндосперм, что повышает шансы на выживание потомства.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строения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имеют разные формы листьев, стеблей и корней, что позволяет им жить в самых разных климатах и экологических нишах.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покрытосеменных растений
</a:t>
            </a:r>
            <a:endParaRPr lang="en-US" sz="284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цветка: основные компоненты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части цветка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состоит из чашечки, венчика, тычинок и пестика. Каждая часть играет свою роль: защита, привлечение опылителей и образование семян.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Вариации и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бывают обоеполыми и раздельнополыми, их формы и цвета адаптированы для разных способов опыления и успешного размножения.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опыления у покрытосеменных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может осуществляться ветром, насекомыми, птицами и другими животными. Многие цветки имеют яркий цвет и аромат для привлечения опылителей.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выделяют много пыльцы для ветрового распространения, другие полагаются на специализированных опылителей, что обеспечивает высокую эффективность процесса.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покрытосеменных растений
</a:t>
            </a:r>
            <a:endParaRPr lang="en-US" sz="2596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развития растения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покрытосеменных: однодольные и двудольные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Двудольные значительно преобладают и населяют различные природные сообщества по всему миру.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количество видов двудольных свидетельствует о их большей эволюционной адаптивности и разнообразии.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 данных ботанических видов, 2023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покрытосеменных в природе
</a:t>
            </a:r>
            <a:endParaRPr lang="en-US" sz="2337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растения образуют основу многих экосистем, поддерживая круговорот веществ и предотвращая эрозию почвы.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создают важные местообитания, обеспечивают пищу и укрытие для большого числа животных и насекомых, сохраняя биоразнообразие.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9675" y="1087553"/>
            <a:ext cx="2987700" cy="29701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076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в питании человека
</a:t>
            </a:r>
            <a:endParaRPr lang="en-US" sz="2933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8025" y="1770963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продукты питания — пшеница, рис, картофель и яблоки — принадлежат к покрытосеменным. Они снабжают нас углеводами, белками и витаминами.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164700" y="3184452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еды, эти растения используются для производства масел, специй и напитков, что делает их важным ресурсом для человека.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Лекарственные растения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Ромашка, календула и женьшень входят в группу покрытосеменных, их экстракты применяются в фитотерапии и традиционной медицине.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Текстиль и волокна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Хлопок и лен — промышленные растения покрытосеменные, их волокна широко используются для изготовления тканей и одежды.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и парфюмерия
</a:t>
            </a:r>
            <a:pPr algn="ctr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лиственных деревьев востребована в строительстве и производстве мебели, а из цветков извлекают эфирные масла для косметики и духов.
</a:t>
            </a:r>
            <a:endParaRPr lang="en-US" sz="881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в медицине и промышленности
</a:t>
            </a:r>
            <a:endParaRPr lang="en-US" sz="234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оплодотворения: двойное оплодотворение
</a:t>
            </a:r>
            <a:endParaRPr lang="en-US" sz="2432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Двойное оплодотворение покрытосеменных включает два важных события: сперматозоид оплодотворяет яйцеклетку, образуя зародыш растения, а второй — с центральной клеткой зародышевого мешка.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второго оплодотворения формируется эндосперм — питательная ткань, обеспечивающая развитие зародыша необходимыми веществами и энергией в начальных стадиях.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уникальная особенность повышает шансы выживания молодых растений, обеспечивая дополнительное питание и ускоряя рост в изменчивых условиях среды.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5090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покрытосеменных и голосеменных
</a:t>
            </a:r>
            <a:endParaRPr lang="en-US" sz="2558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между покрытосеменными и голосеменными растениями представлены в таблице, выделяющей особенности строения, способов опыления и размножения.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отличаются более сложными и специализированными механизмами размножения, что обеспечивает их преобладание в растительном мире.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5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покрытосеменных в искусстве и культуре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растения часто служат вдохновением в искусстве и литературе, символизируя красоту и жизнь. Их образы встречаются в национальных узорах и декоративных элементах многих культур.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традициях народов цветы покрытосеменных используют в обрядах и празднествах. Примером служат ромашки в русской культуре и сакура в Японии, отражающие ценности и эстетические предпочтения.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Раффлезия — гигантский тропический цветок
</a:t>
            </a:r>
            <a:pPr algn="ctr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Раффлезия известна своим огромным размером — диаметр цветка достигает одного метра, а масса — до десяти килограммов. Этот паразит живёт в дождевых лесах Юго-Восточной Азии и привлекает внимание своим необычным внешним видом и запахом.
</a:t>
            </a:r>
            <a:endParaRPr lang="en-US" sz="892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Венерин башмачок — редкая орхидея России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красивый и редкий представитель орхидей занесён в Красную книгу России. Венерин башмачок выделяется изящными цветками необычной формы, произрастая в тенистых лесах и влажных местах.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Конский каштан и подсолнух: знакомые растения с уникальными особенностями
</a:t>
            </a:r>
            <a:pPr algn="ctr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Конский каштан отличается крупными плодами с колючей оболочкой, а подсолнух знаменит яркими соцветиями и способностью поворачиваться к солнцу, что помогает ему эффективно собирать свет.
</a:t>
            </a:r>
            <a:endParaRPr lang="en-US" sz="868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удивительных покрытосеменных
</a:t>
            </a:r>
            <a:endParaRPr lang="en-US" sz="273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046" y="1009775"/>
            <a:ext cx="3008707" cy="30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2200" y="775075"/>
            <a:ext cx="4152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опылению и распространению семян
</a:t>
            </a:r>
            <a:endParaRPr lang="en-US" sz="2203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746150" y="177714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Яркие лепестки, ароматные запахи и сладкий нектар привлекают насекомых и птиц, обеспечивая эффективное опыление. Цветки приспособлены для взаимодействия с определёнными видами опылителей.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65500" y="3063909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Семена покрытосеменных распространяются с помощью различных механизмов: крючки цепляются за шерсть животных, крылатки позволяют семенам летать, а сочная мякоть плодов питается зверями, которые распространяют семена.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5025" y="1358133"/>
            <a:ext cx="2695800" cy="19560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4675" y="1357958"/>
            <a:ext cx="2577000" cy="18924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526875"/>
            <a:ext cx="2245200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— ключевая функция покрытосеменных
</a:t>
            </a:r>
            <a:pPr algn="ctr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привлекают множество опылителей, включая насекомых и птиц. Этот процесс способствует поддержанию биоразнообразия и обеспечивает производство семян для следующего поколения.
</a:t>
            </a:r>
            <a:endParaRPr lang="en-US" sz="846" dirty="0"/>
          </a:p>
        </p:txBody>
      </p:sp>
      <p:sp>
        <p:nvSpPr>
          <p:cNvPr id="10" name="Text 2"/>
          <p:cNvSpPr txBox="1"/>
          <p:nvPr/>
        </p:nvSpPr>
        <p:spPr>
          <a:xfrm>
            <a:off x="5257925" y="3526875"/>
            <a:ext cx="2245200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почвы и поддержка экосистем
</a:t>
            </a:r>
            <a:pPr algn="ctr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 покрытосеменных укрепляет почву, предотвращая эрозию. Растения обеспечивают пищей и убежищем многих животных, способствуя стабильности и разнообразию природных сообществ.
</a:t>
            </a:r>
            <a:endParaRPr lang="en-US" sz="846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и экосистемные услуги
</a:t>
            </a:r>
            <a:endParaRPr lang="en-US" sz="281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покрытосеменных в производство кислорода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площадь листьев и интенсивный фотосинтез делают покрытосеменные главными производителями кислорода на планете.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Лиственные леса обеспечивают большинство кислорода благодаря своей фотосинтетической активности и обширным ареалам распространения.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исследования, 2023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сохранение покрытосеменных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находятся под угрозой из-за вырубки лесов, загрязнения и вторжения чужеродных видов, что ведёт к снижению численности и утрате биоразнообразия.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организации создают охраняемые территории, ботанические сады и банки семян для сохранения редких и исчезающих покрытосеменных видов в природных условиях.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75"/>
            <a:ext cx="4403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покрытосеменных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59225" y="1712275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Рекордсмены по высоте и цветению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Эвкалипт королевский — самое высокое покрытосеменное растение, достигающее свыше 100 метров. Некоторые кактусы и ночные лилии цветут исключительно ночью, привлекая ночных опылителей — летучих мышей.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326350" y="3067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биологические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мака содержат микроскопические капли масла, широко используемые в пищевой промышленности. Эти особенности отражают разнообразие и адаптивность покрытосеменных.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300" y="687"/>
            <a:ext cx="8411400" cy="51421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72825" y="1760381"/>
            <a:ext cx="3837900" cy="7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поддерживают жизнь на Земле, обеспечивают пищу и кислород. Их изучение важно для сельского хозяйства, медицины и охраны природы, а сохранение — задача будущих поколений.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656800" y="1009681"/>
            <a:ext cx="5670000" cy="6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— фундамент жизни и будущее науки
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2026-05-08T11:14:18Z</dcterms:created>
  <dcterms:modified xsi:type="dcterms:W3CDTF">2026-05-08T11:14:18Z</dcterms:modified>
</cp:coreProperties>
</file>