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3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 в Средние века
</a:t>
            </a:r>
            <a:pPr algn="l" indent="0" marL="0">
              <a:lnSpc>
                <a:spcPct val="100000"/>
              </a:lnSpc>
              <a:buNone/>
            </a:pPr>
            <a:r>
              <a:rPr lang="en-US" sz="373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знания сохранялись и росли от монастырей до университетов?
</a:t>
            </a:r>
            <a:endParaRPr lang="en-US" sz="373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Средние века важны для истории знаний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Римской империи учёба в Западной Европе стала редкой, но знания не исчезли. Их берегли монастыри, развивали учёные Византии и Востока, а затем многое вернулось в Европу через переводы.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как первые центры обучения
</a:t>
            </a:r>
            <a:endParaRPr lang="en-US" sz="3171" dirty="0"/>
          </a:p>
        </p:txBody>
      </p:sp>
      <p:sp>
        <p:nvSpPr>
          <p:cNvPr id="10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350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вручную переписывали книги и тем самым создавали небольшие библиотеки. Каждая рукопись была ценностью, потому что без печатного станка новые тексты появлялись очень медленно.
</a:t>
            </a:r>
            <a:endParaRPr lang="en-US" sz="987" dirty="0"/>
          </a:p>
        </p:txBody>
      </p:sp>
      <p:sp>
        <p:nvSpPr>
          <p:cNvPr id="12" name="Text 3"/>
          <p:cNvSpPr txBox="1"/>
          <p:nvPr/>
        </p:nvSpPr>
        <p:spPr>
          <a:xfrm>
            <a:off x="6350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переписывания рукописей в монастырях были специальные комнаты — скриптории. Там трудились переписчики, которые работали с пергаментом, чернилами и строгими правилами оформления текста.
</a:t>
            </a:r>
            <a:endParaRPr lang="en-US" sz="987" dirty="0"/>
          </a:p>
        </p:txBody>
      </p:sp>
      <p:sp>
        <p:nvSpPr>
          <p:cNvPr id="13" name="Text 4"/>
          <p:cNvSpPr txBox="1"/>
          <p:nvPr/>
        </p:nvSpPr>
        <p:spPr>
          <a:xfrm>
            <a:off x="635000" y="36744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изучали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молитв, в монастырях учили латынь, основы счёта и церковное пение. Такое обучение помогало монахам читать священные тексты, вести записи и выполнять церковные службы.
</a:t>
            </a:r>
            <a:endParaRPr lang="en-US" sz="987" dirty="0"/>
          </a:p>
        </p:txBody>
      </p:sp>
      <p:sp>
        <p:nvSpPr>
          <p:cNvPr id="14" name="Text 5"/>
          <p:cNvSpPr txBox="1"/>
          <p:nvPr/>
        </p:nvSpPr>
        <p:spPr>
          <a:xfrm>
            <a:off x="28449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монастырские библиотеки уберегли многие произведения античных авторов. Благодаря этому до нас дошли тексты Цицерона, Вергилия и части трудов Аристотеля.
</a:t>
            </a:r>
            <a:endParaRPr lang="en-US" sz="1005" dirty="0"/>
          </a:p>
        </p:txBody>
      </p:sp>
      <p:sp>
        <p:nvSpPr>
          <p:cNvPr id="15" name="Text 6"/>
          <p:cNvSpPr txBox="1"/>
          <p:nvPr/>
        </p:nvSpPr>
        <p:spPr>
          <a:xfrm>
            <a:off x="28449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стали связующим звеном между античным наследием и будущими школами. Они не только хранили книги, но и передавали навыки чтения и письма следующим поколениям.
</a:t>
            </a:r>
            <a:endParaRPr lang="en-US" sz="9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Соборные и приходские школы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соборах и крупных церквях открывались школы для будущих священников, писцов и городских служащих. Они давали более систематическое образование, чем домашнее обучение.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искусств
</a:t>
            </a:r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учёбы были семь свободных искусств: грамматика, риторика, диалектика, арифметика, геометрия, музыка и астрономия. Они считались обязательной ступенью для образованного человека.
</a:t>
            </a:r>
            <a:endParaRPr lang="en-US" sz="1256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при храме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часто проходили прямо при церкви или соборе. Это делало школу частью религиозной и городской жизни, а обучение — тесно связанным с практическими нуждами общества.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писали на восковых табличках и пергаменте, потому что бумага была ещё редкой и дорогой. Такие материалы позволяли упражняться в письме и исправлять ошибки.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строилось средневековое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ученика от простых навыков к более сложному образованию в Средние века
</a:t>
            </a:r>
            <a:endParaRPr lang="en-US" sz="3357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00262"/>
            <a:ext cx="4133400" cy="14649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свободных искусств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школа объединяла языковые, логические и математические дисциплины в единую систему обучения.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учила не только читать и говорить, но и рассуждать, считать и понимать устройство мира.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античных и позднеантичных учебных программ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университеты Европы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получали привилегии и могли присваивать учёные степени. Это означало, что их выпускники признавались образованными людьми в разных городах и странах.
</a:t>
            </a:r>
            <a:endParaRPr lang="en-US" sz="1271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XII–XIII веках появились Болонский, Парижский и Оксфордский университеты. Они стали образцами новой формы учёбы, где обучение было более организованным и долгим.
</a:t>
            </a:r>
            <a:endParaRPr lang="en-US" sz="1259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как общий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велось на латыни, чтобы преподаватели и студенты могли понимать друг друга. Это позволяло использовать одни и те же книги и лекции в разных городах Европы.
</a:t>
            </a:r>
            <a:endParaRPr lang="en-US" sz="1252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из разных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университеты приезжали молодые люди из многих регионов Европы. Поэтому учёба становилась международной, а в аудиториях можно было встретить студентов с разным происхождением.
</a:t>
            </a:r>
            <a:endParaRPr lang="en-US" sz="11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возникали там, где росли города, торговля и спрос на образованных людей. Новая система обучения делала знания более доступными и упорядоченными.
</a:t>
            </a:r>
            <a:endParaRPr lang="en-US" sz="100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развития университетов Европы, XII–XIV века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университетов в Средние века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университетов показывает, что образование стало устойчивой общественной потребностью, а не редким исключением.
</a:t>
            </a:r>
            <a:endParaRPr lang="en-US" sz="127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81" y="326100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учили в университетах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Артистический факультет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студенты изучали семь свободных искусств. Этот факультет был обязательной ступенью, без которой нельзя было перейти к более сложным и узким областям знания.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врачи читали труды авторитетных авторов, изучали болезни и способы лечения. Обучение сочетало теорию, наблюдение и практические советы по уходу за больными.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юридических факультетах разбирали законы и правила их применения. Такие знания были нужны для работы в судах, канцеляриях и городском управлении.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Богословие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Богословие считалось самым престижным направлением. Здесь изучали христианское учение, толкование текстов и способы объяснять сложные вопросы с помощью рассуждений и примеров.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Схоластика: наука через спор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через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Схоластика строилась на вопросах, возражениях и ответах. Учёные не просто заучивали тексты, а старались понять их смысл и проверить каждое утверждение рассуждением.
</a:t>
            </a:r>
            <a:endParaRPr lang="en-US" sz="1276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разум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мыслители пытались соединить религиозную веру и логическое мышление. Они считали, что разум может помочь лучше объяснить христианское учение.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диспутов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споры развивали память, внимание и умение доказывать свою мысль. Для студентов это был важный способ учиться думать ясно и последовательно.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Фома Аквинский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самых известных представителей схоластики был Фома Аквинский. Его труды долго изучали в школах и университетах как образец строгого рассуждения.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мир и сохранение науки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книг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Багдаде, Кордове и Самарканде учёные переводили греческие сочинения на арабский язык, чтобы изучать их, сравнивать и дополнять новыми наблюдениями. Так знания не исчезали, а становились частью живой науки.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учёные не только сохраняли наследие античности, но и развивали его. Особенно заметны были успехи в алгебре, медицине и астрономии, где появились более точные методы вычислений и наблюдений.
</a:t>
            </a:r>
            <a:endParaRPr lang="en-US" sz="1212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Аль-Хорезми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Аль-Хорезми помогли европейцам познакомиться с алгеброй и правилами вычислений. Через латинские переводы его идеи вошли в школьное обучение и долго использовались в университетах.
</a:t>
            </a:r>
            <a:endParaRPr lang="en-US" sz="1258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Авиценна в 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Авиценны «Канон врачебной науки» стала одним из самых авторитетных медицинских трудов Средневековья. После перевода на латинский язык её читали в школах и университетах Западной Европы.
</a:t>
            </a:r>
            <a:endParaRPr lang="en-US" sz="12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учёные чаще всего обращались к знаниям, которые могли помочь в повседневной жизни: лечить, считать, строить и определять время.
</a:t>
            </a:r>
            <a:endParaRPr lang="en-US" sz="110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историческая схема по теме «Образование и наука в Средние века»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области научного интереса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определяла приоритеты науки: больше всего ценились медицина, астрономия и математика.
</a:t>
            </a:r>
            <a:endParaRPr lang="en-US" sz="12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знания Средневековья опирались на труды Гиппократа и Галена. Врачи изучали старые тексты, чтобы понимать причины болезней и способы лечения.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Салерно и Монпелье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Салерно и Монпелье сложились известные центры медицинского обучения. Там будущие врачи знакомились с рецептами, наблюдали за больными и обсуждали практику лечения.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 процедуры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лечения использовали травы, диету и кровопускание. Врачи собирали травники, записывали составы снадобий и старались связать симптомы болезни с её течением.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медицина ещё не была научной в современном смысле, наблюдения и записи помогали накапливать опыт. Со временем это расширяло знания о теле и болезнях.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Средневековья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Астрономия, календарь и время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измерения времени и наблюдения за небом использовали солнечные часы, астролябии и таблицы движения светил. Эти инструменты помогали получать более надёжные сведения о небе.
</a:t>
            </a:r>
            <a:endParaRPr lang="en-US" sz="1157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Пасхи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были нужны прежде всего для расчёта церковных праздников. Особенно важно было точно определять дату Пасхи, а для этого сравнивали положения Солнца и Луны.
</a:t>
            </a:r>
            <a:endParaRPr lang="en-US" sz="1157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звёздах были нужны не только учёным. Моряки ориентировались по небу в пути, а земледельцы связывали наблюдения с сезонами и сроками полевых работ.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и счёт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монастырях астрономия помогала вести календарь и соблюдать порядок богослужений. Монахи следили за днями, месяцами и церковными праздниками, опираясь на небесные расчёты.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858203"/>
            <a:ext cx="3856200" cy="1831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общества получали разное образование и готовились к разным занятиям. Это видно по уставам школ и монастырей.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зависело от сословия и пола: доступ к знаниям был неравным, но даже в этих условиях учёба открывала путь к службе, торговле и религиозной жизни.
</a:t>
            </a:r>
            <a:endParaRPr lang="en-US" sz="1093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уставы школ и монастырей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учился и кто преподавал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 и книга как носитель знаний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созданная вручную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появления печатного станка каждая книга была результатом долгой ручной работы. Переписчик выводил строки на пергаменте, проверял текст и передавал его дальше, словно очень ценный предмет, который нельзя было испортить.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и смысл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рукописи не только читали, но и рассматривали. Их украшали миниатюрами, цветными буквами и заставками, поэтому книга становилась похожей на маленькое произведение искусства, созданное для внимательного чтения.
</a:t>
            </a:r>
            <a:endParaRPr lang="en-US" sz="1173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и годы труда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одной рукописью могли работать месяцами и даже годами. Такой труд требовал терпения, аккуратности и хорошего знания текста, поэтому книги были редкими и очень дорогими для своего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знания попадали в 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античных книг через арабский мир и переводческие центры Средиземноморья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трудности науки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1110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идеи проходили через церковный контроль, поэтому новые взгляды не всегда принимали сразу. Иногда спор с привычными представлениями вызывал осуждение и мешал свободному обсуждению.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110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грамотных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не умела читать и писать. Поэтому знания оставались в руках немногих образованных людей и медленно доходили до остальных жителей городов и деревень.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059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 было немного, и каждая стоила дорого. Из-за этого обучение шло медленно: текст приходилось переписывать, хранить и беречь, а доступ к нему имели не все.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59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Упорство учёных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трудности, учёные и ученики продолжали собирать сведения, проверять их и передавать дальше. Именно так знания постепенно накапливались, а не исчезали.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 веку знания стали организованнее: появились устойчивые учебные правила, больше книг и больше людей, которым образование было нужно для работы и учёбы.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историческая схема по теме «Образование и наука в Средние века»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к концу Средневековья
</a:t>
            </a:r>
            <a:endParaRPr lang="en-US" sz="3354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университетов и переводов показывает, что к концу Средневековья знание стало распространяться быстрее и шире.
</a:t>
            </a:r>
            <a:endParaRPr lang="en-US" sz="12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наследие Средневековья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 не остановили развитие знаний, а сохранили книги, создали школы и университеты и связали Европу с наукой Востока. Именно это подготовило почву для будущих открытий.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2026-06-02T05:23:34Z</dcterms:created>
  <dcterms:modified xsi:type="dcterms:W3CDTF">2026-06-02T05:23:34Z</dcterms:modified>
</cp:coreProperties>
</file>