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этот урок: бесполое размножение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ключевой способ увеличения численности организмов на Земле.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быстрого освоения новых мест и сохранения видов, а также важный инструмент в биотехнологии и сельском хозяйстве. Знания об этом процессе помогают понять биологию в жизни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бесполое размножение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без участия половых клеток, что позволяет организму производить потомство без партнёра, обеспечивая быстрое воспроизводство.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наследуют генетическую информацию только одного родителя и обычно являются его точными копиями, носителями одинаковых признаков.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встречается у бактерий, грибов, многих растений и животных, что доказывает его универсальность в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бесполого размножения
</a:t>
            </a:r>
            <a:endParaRPr lang="en-US" sz="26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простой способ, при котором одна клетка делится на две дочерние, встречается у бактерий и одноклеточных организмов. Позволяет быстро увеличивать численность в благоприятных условиях.
</a:t>
            </a:r>
            <a:endParaRPr lang="en-US" sz="1275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нового организма в виде выпячивания на материнском теле. Наблюдается у гидры и дрожжей, обеспечивая быстрое размножение и расселение.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специализированных клеток — спор, защищённых оболочкой. У грибов и папоротников они обеспечивают выживание в сложных условиях и разброс по большим расстояниям.
</a:t>
            </a:r>
            <a:endParaRPr lang="en-US" sz="1269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через части растений — клубни, луковицы, усики. Этот способ широко используется для выращивания культурных растений с сохранением признаков сорта.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бесполого размножения в живой природе
</a:t>
            </a:r>
            <a:endParaRPr lang="en-US" sz="2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32826"/>
            <a:ext cx="4151400" cy="2181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различаются по скорости размножения и условиям возникновения. Представлены примеры организмов для каждого способа.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адаптированы под условия среды и скорость размножения, что влияет на выживаемость видов.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бесполого размножения
</a:t>
            </a:r>
            <a:endParaRPr lang="en-US" sz="2859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'Биология 6 класс'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быстрому делению бактериальные колонии стремительно увеличиваются, что важно для заселения среды и развития инфекций.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за которое происходит полное разделение одной бактерии на две идентичные дочерние клетки.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60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минут
</a:t>
            </a:r>
            <a:endParaRPr lang="en-US" sz="5605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Почкование: гидра и дрожжи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 проявляется в виде выроста, который постепенно формирует рот и щупальца, отделяясь и приобретая самостоятельность.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почкованием, когда вырост на клетке достигает определённого размера и отделяется, образуя новую колонию, особенно заметно на влажной поверхности пищи.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происходит при наличии достаточного питания и оптимальной температуры, что способствует быстрому удвоению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Экспоненциальное размножение бактерий демонстрирует важность условий среды и объясняет риск быстрого развития инфекций.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микробиологии,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колонии бактерий за 8 часов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выбрасывают споры в воздух для распространения, папоротники рассеивают их с нижней части листьев для прорастания на новых местах.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грибов, водорослей и растений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специально адаптированные клетки с прочной оболочкой, защищающие генетический материал от неблагоприятных условий и обеспечивающие выживание вида.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формируют споры при высыхании среды, что позволяет им долгое время сохранять жизнеспособность и успешно восстанавливаться.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картофеля клубнями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части клубня, содержащие глазки — почки роста. При посадке такие клубни дают начало полноценным растениям, сохраняющим все хозяйственно важные качества сорта.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у лука как источник новых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образует луковицу — многослойный орган с запасами питательных веществ. При отделении и посадке луковицы развиваются самостоятельные растения с теми же свойствами.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земляники для быстрого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образует усы — длинные побеги, на концах которых развиваются новые растения. Этот способ позволяет быстро покрывать большие площади одним сортом.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вегетативного размножения растений
</a:t>
            </a:r>
            <a:endParaRPr lang="en-US" sz="2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вегетативного размножения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вегетативного размножения у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3782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Фрагментация: регенерация у животных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высокой регенеративной способностью: из небольшого кусочка тела способна вырасти полноценная особь, что способствует быстрому восстановлению популяции.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восстанавливать утраченные лучи, а при разделении способны образовывать новых индивидуумов, что усиливает выживаемость вида при повреждениях.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звезды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могут регенерировать потерянные части тела, что позволяет эффективно восстанавливаться и поддерживать численность в неблагоприятных условиях.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увеличивает численность особей очень быстро, не требуя партнёра для размножения и обеспечивая прямое наследование всех генов от одного родителя. Это особенно важно при заселении новых территорий.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 для организмов
</a:t>
            </a:r>
            <a:endParaRPr lang="en-US" sz="2335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поддерживает стабильные полезные признаки, позволяет быстро восстанавливать популяции после потерь и эффективно колонизировать благоприятные условия, что повышает выживаемость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генетической вариабельности делает потомков уязвимыми к болезням и изменениям окружающей среды. Единая угроза способна уничтожить целую популяцию.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бесполого размножения как эволюционного пути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гибель организмов может наступить при распространении патогенов или вредных факторов, так как все потомки генетически идентичны первоначальному родителю.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эволюционная устойчивость снижается, так как генетические мутации и новые комбинации, важные для приспособленности, при бесполом размножении возникают редко.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ограниченного генетического разнообразия способность к адаптации в меняющихся условиях среды сильно снижается, что затрудняет эволюционное развитие вида.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разницу в скорости воспроизводства у организмов с разными способами размножения, подчёркивая быстрое размножение бактерий и дрожжей.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значительно более быстрый прирост численности по сравнению с половым, что важно для быстрого освоения ресурсов.
</a:t>
            </a:r>
            <a:endParaRPr lang="en-US" sz="1595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«Биология 6 класс» (2023)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темпов размножения: бесполое и половое
</a:t>
            </a:r>
            <a:endParaRPr lang="en-US" sz="24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и морские звёзды применяют почкование и фрагментацию для быстрого увеличения численности, что поддерживается их высокой способностью к регенерации повреждённых тканей.
</a:t>
            </a:r>
            <a:endParaRPr lang="en-US" sz="1592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бесполого размножения у многоклеточных животных
</a:t>
            </a:r>
            <a:endParaRPr lang="en-US" sz="1928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регенерация у гидр и морских звёзд
</a:t>
            </a:r>
            <a:endParaRPr lang="en-US" sz="158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формируют крупные колонии благодаря бесполому размножению, что обеспечивает создание устойчивых рифов с высоким биоразнообразием и важной экологической ролью.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Колониеобразование у кораллов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бесполого размножения в сельском хозяйстве
</a:t>
            </a:r>
            <a:endParaRPr lang="en-US" sz="219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успешно размножают клубнями, что позволяет сохранить сортовые качества и ускорить получение урожая без применения семян.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размножают черенками, обеспечивая устойчивость к болезням и быстрое восстановление новых растений после обрезки.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Малина легко размножается корневыми отпрысками, что делает процесс удобным и эффективным для промышленных плантаций.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культуры часто размножают делением куста, что сохраняет особенности сорта и улучшает приживаемость молодых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в лабораториях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массово размножать растения в стерильных условиях, быстро создавая тысячи идентичных клонов с сохранением всех ценных свойств. Это важно для редких и декоративных сортов.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клонов в производстве лекарств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лекарственными свойствами, такие как женьшень и алоэ, размножаются бесполым путём для получения однородного сырья высокого качества без потерь биологической активности.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исчезающих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используется для восстановления численности редких растений и микроорганизмов, которые трудно размножаются семенами, что помогает сохранять биологическое разнообразие планеты.
</a:t>
            </a:r>
            <a:endParaRPr lang="en-US" sz="115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 биотехнологиях и науке
</a:t>
            </a:r>
            <a:endParaRPr lang="en-US" sz="26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способствует быстрому расширению ареала и закреплению успешных наследственных признаков в фототипах, обеспечивая стабильность популяций.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бесполым размножением и эволюцией
</a:t>
            </a:r>
            <a:endParaRPr lang="en-US" sz="2481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ограничение новизны генетического материала снижает адаптивные возможности при изменении условий среды, затрудняя возникновение эволюционных новшеств.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видах наблюдается чередование или сочетание бесполого и полового размножения, что обеспечивает баланс между стабильностью и изменчивостью популяций.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бесполого размножения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играет ключевую роль в сохранении и быстром восстановлении видов, а также широко применяется человеком в сельском хозяйстве и биотехнологиях, поддерживая разнообразие и устойчивость жизни на Земле.
</a:t>
            </a:r>
            <a:endParaRPr lang="en-US" sz="34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2026-05-08T16:14:17Z</dcterms:created>
  <dcterms:modified xsi:type="dcterms:W3CDTF">2026-05-08T16:14:17Z</dcterms:modified>
</cp:coreProperties>
</file>