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Модальные глаголы в английском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выражают возможность, необходимость и разрешение в английском языке.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модальных глаголов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сформировались в среднеанглийский период и служат для выражения оценки, необходимости или предположения. Их грамматическая особенность — отсутствие обычных форм времени и окончаний.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модальные глаголы в английском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Can, could, may, might, must, shall, should, will и would — базовые модальные глаголы, каждый со своей функцией в выражении возможности, разрешения или обязательства.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не требуют частицы to перед смысловым глаголом, их форма не изменяется в третьем лице единственного числа, что отличает их от обычных глаголов.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 could часто указывают на умения и возможности, may и might отображают степень разрешения или вероятности, must выражает необходимость или обязательство.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и shall служат для выражения будущего или намерения, should и would — для рекомендаций и вежливых просьб соответственно.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Семантическая классификация модальных глаголов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возможности включают can, could, may и might, обозначая как физическую способность, так и вероятность события.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необходимости и обязательства — must и should, отражающие внутреннюю или внешнюю необходимость, а также рекомендации.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выражения разрешения и волеизъявления используются may, can, will, shall и would, где каждая группа несёт специфический смысловой оттенок.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398" y="2400298"/>
            <a:ext cx="5192877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переводы модальных глаголов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модальных глаголов и их эквиваленты на русском языке с учётом отсутствия стандартного прошедшего времени у некоторых из них.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модальные глаголы имеют прямые прошедшие формы; часто используются заменители или контекстные конструкции.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Grammar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предложений с модальными глаголами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утвердительных 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размещается непосредственно перед основным глаголом без частицы to. Например: She can swim — Она может плавать.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 отрицательные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вопросах модальный глагол ставится первым: Can she swim? В отрицаниях к модальному добавляется not: She cannot swim.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 could: выражение способностей и возможностей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употребляется для обозначения физических или умственных способностей и объективной возможности совершить действие в настоящем или будущем.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выражает фактическую возможность, в то время как could подразумевает условность или предположение.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— прошедшая форма can, а также выражает вежливые просьбы и гипотетические ситуации, часто снижая степень уверенности.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I can play chess — Я умею играть в шахматы; Could you open the window? — Не могли бы вы открыть окно?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и might: разрешение и вероятность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традиционно используется для предоставления официального разрешения или выражения вероятности наступления события.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Might указывает на более слабую вероятность или осторожное предположение о будущем событии, что делает его менее категоричным, чем may.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 have to: выражение необходимости и обязательства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отражает внутреннюю необходимость или моральное обязательство, подчёркивая категоричность требования.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описывает внешние обстоятельства, являющиеся причиной необходимости совершения действия, и используется для прошедших и будущих времен.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не имеет собственных форм прошедшего времени — вместо этого применяется had to; пример: You must stay here — Ты должен остаться здесь.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модальных глаголов в английском языке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лидирует по употреблению как в повседневной речи, так и в формальном общении среди школьников и взрослых.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can подтверждает его ключевую роль в выражении способностей и разрешений, а must часто встречается для передачи обязательств.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корпусов текстов Британских и Американских учебных материалов,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Shall и will: выражение будущего и волеизъявления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является универсальным модальным глаголом для обозначения будущего времени, выражая намерения, обещания или решения, связанные с будущими действиями.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британском английском shall преимущественно используется с местоимениями I и we для формальных предложений, советов и обещаний, сохраняя оттенок вежливости и официальности.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английский обычно предпочитает will в тех же контекстах, в то время как shall встречается реже и сохраняет ограниченное применение в юридических или официальных документах.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и ought to: совет и моральное обязательство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употребляется для выражения рекомендаций или советов, указывая на желательное действие без жёсткой обязательности, часто используется в повседневной речи.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Ought to отражает более сильное моральное или социальное обязательство, связывая действие с этическими нормами и общепринятыми правилами поведения.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Would: вежливость, условные предложения, привычки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часто применяется для вежливых просьб и предложений, смягчая форму высказывания и демонстрируя уважение к собеседнику.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условных предложениях второго и третьего типа would выражает гипотетические или нереальные ситуации, подчёркивая зависимость результата от условия.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повторяющихся действий в прошлом would подчёркивает привычки или устойчивые действия, в отличие от used to, которые не применяются с глаголами состояния.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модального глагола согласно значению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 функциям с учётом контекста и формальности, основано на лингвистических исследованиях в английской грамматике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need и dare в двойной роли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need и dare могут выступать как модальными, так и обычными глаголами. В британском английском их часто применяют без вспомогательных глаголов в вопросах и отрицаниях, например, Need I attend? Это подчёркивает формальность и сдержанность речи.
</a:t>
            </a:r>
            <a:endParaRPr lang="en-US" sz="1314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как заменитель must в разных временах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have to служит заменой must для выражения необходимости в прошедшем и будущем времени. Например, в прошедшем используют had to, а в будущем — will have to, что позволяет грамматически корректно передавать смысл обязанностей.
</a:t>
            </a:r>
            <a:endParaRPr lang="en-US" sz="1355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Немодальные заменители модальных глаголов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 вопросительные формы модальных глаголов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у модальных глаголов формируются добавлением частицы not к самому глаголу, как в can’t или mustn’t, сохраняя отсутствие вспомогательного глагола.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образования вопросительных форм модальный глагол переносится на первое место в предложении, например: Should I call her? Это характерно для всех основных модальных глаголов.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have to требует вспомогательного глагола do для вопросов и отрицаний в настоящем времени: Do you have to leave? Not true встречается только в таких конструкциях.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различия в образовании форм с модальными и немодальными заменителями, чтобы не допускать грамматических ошибок и сохранять правильность речи.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 устойчивых выражениях (collocations)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can’t help but используется для передачи невозможности избежать определённого действия, придавая эмоциональную окраску высказыванию.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must be часто подчёркивает высокую степень уверенности или фактическую необходимость, делая предположение почти фактом.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well используется для обозначения вероятности события с оттенком логического предположения, добавляя выразительности высказыванию.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900091"/>
            <a:ext cx="6228408" cy="14746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использования модальных глаголов в британском и американском английском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в употреблении модальных глаголов и форм выражения запрета между двумя вариантами английского языка.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английский сохраняет традиционные формы запретов с shall и must, в то время как американский чаще использует конструкции с will и don’t need to, упрощая выражение.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Grammar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распространённых ошибок — добавление частицы to после модального глагола, например, can to go, что неправильно в английской грамматике и нарушает структуру предложения.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образование прошедших форм типа musted вместо had to и неправильный порядок слов в вопросах, например, You can swim? вместо Can you swim?, также часто встречаются и требуют исправления.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использовании модальных глаголов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модальных глаголов в эффективной коммуникации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модальных глаголов позволяет точно выражать идеи и намерения, что является ключом к успешной устной и письменной речи в английском языке.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2026-05-07T22:46:17Z</dcterms:created>
  <dcterms:modified xsi:type="dcterms:W3CDTF">2026-05-07T22:46:17Z</dcterms:modified>
</cp:coreProperties>
</file>