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крестьян ищут счастливого человека и открывают правду о России.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«Кому на Руси жить хорошо»: главный вопрос поэмы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не сняла бедности, зависимостей и споров о справедливости. Некрасов превращает этот исторический перелом в широкую картину жизни страны, где за внешней свободой скрываются старые и новые формы несвободы.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реформы: что изменилось на самом деле?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намеренно разорвана на главы-встречи, потому что и само общество после реформы остаётся незавершённым и внутренне противоречивым.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песни, народные рассказы и авторские отступления расширяют сюжет до масштаба страны, где частная судьба сразу становится историческим вопросом.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как путь-расследование: семь временнообязанных мужиков отправляются искать счастливого человека и проверяют разные версии счастья на живых примерах.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и композиция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поисков семи мужиков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встреч показывает, как меняется понимание счастья от внешнего достатка к нравственному смыслу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Странники спорят, сомневаются и настойчиво идут вперёд, потому что их вопрос рождается из самой жизни. В их поведении слышны и простая доверчивость, и народная смекалка, и упорное нежелание мириться с несправедливостью.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дороги, а не кабинетной мысли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Семеро мужиков не выглядят героями в привычном смысле, но именно они задают главный вопрос о счастье и правде. Их поиск показывает, что крестьяне уже не только терпят, но и размышляют о своём положении.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Народ, который учится спрашивать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странников говорит по-своему, однако вместе они образуют единый голос деревни. Через этот образ Некрасов показывает народ, который ещё живёт в нужде, но уже начинает осознавать собственное достоинство.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портрет пробуждения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мужиков как образ народа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Выкупные платежи и зависимость от общины превращают реформу в долгий и мучительный переход. Вместо обещанного облегчения люди получают новые обязанности и прежнюю бедность.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это через быт, речь и судьбы героев: повседневная нужда становится нормой, а социальная несправедливость ощущается как часть самого уклада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свобода не избавила деревню от малоземелья, долгов и тяжёлого труда. Крестьянин остаётся связанным нуждой, а его жизнь по-прежнему определяется недостатком земли и сил.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реальность после отмены крепостного права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оказывается не владельцем устойчивого достатка, а человеком, чьё благополучие зависит от бедного прихода. Его положение напрямую связано с общей нищетой крестьян.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главе подчёркнуты бытовая неустроенность, материальная нестабильность и отсутствие прочной опоры. Высокий сан не защищает от повседневных трудностей и тревоги за завтрашний день.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разрушает простую логику сословного превосходства: служебный статус не гарантирует счастья, если вокруг царят бедность, зависимость и неуверенность в будущем.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о попе: проверка счастья служилого сословия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присутствие разных сословий, но и разную степень их внутренней устойчивости в 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 благополучие оказывается непрочным: внешний статус не совпадает с душевным покоем и справедливой жизнью.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поэмы Н. А. Некрасова «Кому на Руси жить хорошо» (литературоведческая интерпретация)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 степень благополучия в поэме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73" y="457592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 Оболт-Оболдуев и кризис дворянства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по прошлому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Оболт-Оболдуев тоскует по крепостному порядку, потому что именно он обеспечивал привычную власть и социальное превосходство. Его речь выдаёт не силу, а зависимость от ушедшего уклада.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гордость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 старается держаться важно и представительно, но эта поза быстро разоблачает внутреннюю растерянность. Прежний авторитет уже не работает, а новый способ жизни ему недоступен.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исчезла прежняя система принуждения, на которой держалось дворянское благополучие. Оболт-Оболдуев не может предложить себе и миру ничего устойчивого взамен.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исторического тупика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Некрасов показывает не частную слабость, а кризис целого сословия. Старый порядок уходит, но вместе с ним уходит и способность дворянства быть исторической силой.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Судьба, где труд начинается слишком рано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Тимофеевна проходит через ранний брак, тяжёлую работу и постоянную зависимость от семейного уклада. Её жизнь сразу задаётся не выбором, а обязанностью и терпением.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достоинство и редкие минуты счастья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всех потерях она сохраняет внутреннюю стойкость и человеческое достоинство. Некрасов показывает в её образе не только страдание, но и способность не сломаться перед бедой.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Тимофеевна: женская доля в деревне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256039"/>
            <a:ext cx="5955300" cy="22157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Некрасов, поэма «Кому на Руси жить хорошо»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жизненный смысл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раскрывает отдельную сторону народной жизни и авторской мысли.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образуют не случайный набор, а систему взглядов на счастье: от бытового достатка до общественного служения и нравственной правды.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Яким Нагой представлен как бедный крестьянин, для которого тяжёлый труд стал привычной нормой жизни. В его облике нет украшательства, зато есть сила выносливости и житейская трезвость.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грубоватая речь звучит естественно: она хранит следы постоянной работы, нужды и унижений. Через такую речь Некрасов показывает, что народ мыслит точно и горько, даже без книжной культуры.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Яким не похож на безмолвную жертву обстоятельств. Он способен видеть несправедливость, понимать цену труда и не терять внутреннего достоинства там, где внешне господствует бедность и бесправие.
</a:t>
            </a:r>
            <a:endParaRPr lang="en-US" sz="1485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Якима убеждает: человеческая правда не зависит от богатства и положения. В простом труженике может сохраняться нравственная твёрдость, которая делает его духовно выше многих «благополучных» людей.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Яким Нагой и правда о трудовом крестьянстве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— в нравственном авторитете, который рождается «снизу»: люди признают того, кто служит общему делу и не ставит личную выгоду выше совести.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Некрасов утверждает мысль, что подлинное лидерство связано не с властью над людьми, а с умением жить по правде и приносить пользу другим.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Ермил Гирин вызывает доверие общины не благодаря званию или богатству, а потому, что умеет быть честным, ответственным и справедливым в повседневных делах.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Ермил Гирин: авторитет народной правды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отдельные эпизоды, а устойчивую систему народных бед, показанных Некрасовым через разные судьбы и социальные слои.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не частные трудности, а глубокие общественные противоречия, прежде всего бедность, земельный вопрос и отсутствие правовой защиты.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Н. А. «Кому на Руси жить хорошо»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раскрывает поэма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художественный стиль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поговорки и просторечие создают ощущение подлинного разговора. Речь героев звучит естественно и точно передаёт характеры, социальный опыт и эмоциональное напряжение.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делают картину убедительной: читатель видит не абстрактную «Русь», а конкретную деревенскую жизнь с её трудом, нищетой и зависимостью.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деталей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причитания и сказовые интонации связывают поэму с народной традицией. Благодаря этому авторский текст воспринимается как часть живой культурной памяти.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соединяет народно-поэтическую речь с широким изображением страны. Поэтому поэма звучит как большой рассказ о России, а не только как история нескольких героев.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размах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поэме превращает простой бытовой сюжет в путь поиска истины. Мужики движутся вперёд не только географически: они проверяют разные представления о счастье и справедливости.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Странствие символизирует и состояние самой России: страна уже почувствовала необходимость перемен, но ещё не нашла устойчивого общественного устройства. Поэтому важен не быстрый ответ, а сам процесс поиска.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странствия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финальной перспективе Добросклонов показывает, что надежда связана не с личным успехом, а с сознательным служением людям и историческим переменам.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Н. А. «Кому на Руси жить хорошо»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собеседников и героев соединяет его образ с общим народным поиском счастья.
</a:t>
            </a:r>
            <a:endParaRPr lang="en-US" sz="39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сопоставляет внешние признаки удачи с внутренними нравственными основаниями жизни, заставляя читателя пересмотреть привычные ответы.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понимание счастья, тем заметнее: оно связано не с богатством, а с совестью, свободой и пользой для людей.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Н. А. «Кому на Руси жить хорошо»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«счастье» в поэме остаётся спорным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стала одним из самых широких и правдивых изображений народной жизни в литературе XIX века, показав крестьянство как историческую силу, а не как фон.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соединил социальную критику с фольклорной стихией и эпическим размахом, благодаря чему произведение звучит одновременно как народный рассказ и как гражданское высказывание.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персонажей раскрывает разные стороны русской действительности: труд, бедность, власть, совесть, женскую долю, общественную надежду. Такое многообразие делает поэму особенно значимой для читателя.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произведения заметно в последующей литературе, где тема народа, справедливости и ответственности перед историей сохраняет центральное место и требует нравственного выбора от героя.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поэмы для русской литературы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не даёт простого ответа, кому живётся хорошо: подлинное счастье связано с достоинством, совестью и служением людям, а значит, остаётся исторической задачей России.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вывод: счастье как нравственный выбор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2026-05-19T20:46:00Z</dcterms:created>
  <dcterms:modified xsi:type="dcterms:W3CDTF">2026-05-19T20:46:00Z</dcterms:modified>
</cp:coreProperties>
</file>