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Problems Related to Diet: тема, лексика и учебные цели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лексика о питании, здоровье и привычках для 10 класса.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питания так часто встречается в английском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питания регулярно обсуждаются в статьях, проектах и экзаменах. Здесь нужны слова healthy eating, junk food, calorie intake и food labels — именно они помогают говорить о реальных привычках подростков и современном образе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5550" y="3337555"/>
            <a:ext cx="43155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dietary problems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balanced diet, unhealthy diet и dieting помогают различать общий режим питания и целенаправленное соблюдение диеты. Это важное смысловое различие для точного высказывания на английском языке.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рационе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excessive sugar, overeating, skipping meals и portion size описывают частые нарушения пищевого поведения. Они помогают объяснять, как привычки влияют на самочувствие и вес.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nutrient deficiency, cravings и eating habits позволяют обсуждать не только продукты, но и последствия их выбора. Такая лексика особенно полезна для анализа причин и результатов.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потребности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массы тела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weight loss и weight gain используются для описания результата питания, но без оценки причины. Важно связывать их с более точными выражениями о здоровье и образе жизни.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о еде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food, meal, snack, drink, calories, vitamins, minerals и protein образует базу для описания любого рациона. Без неё трудно говорить о питании ясно и последовательно.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groups and common dietary issues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Несбалансированный рацион обычно затрагивает сразу несколько групп продуктов, а не только одну привычку или один приём пищи.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проблемы чаще связаны со сладкими напитками и продуктами с высоким содержанием жира и сахара.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учебного занятия по теме питания
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Hidden sugar in everyday products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Напиток, который кажется безобидным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он выглядит как обычный освежающий напиток, но в одной порции может скрываться много сахара. На этикетке важно искать не только слово sugar, но и glucose, fructose или syrup, чтобы правильно оценить состав.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с неожиданным составом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хлопья и сладкий йогурт часто воспринимаются как полезный завтрак, хотя на упаковке может быть высокая доля added sugars. Если сравнить sugar per 100 g и per serving, различие становится особенно заметным.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Соус, который добавляет сладость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Кетчуп, печенье и энергетические напитки тоже могут содержать скрытый сахар, хотя не кажутся десертом. Такая еда быстро повышает уровень энергии, а затем нередко вызывает усталость и желание съесть ещё что-нибудь сладкое.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nutrients and the problems caused by deficiency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питательные вещества, их роль, основные источники и возможные последствия дефицита.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разных нутриентов проявляется по-разному, но часто ведёт к утомляемости, слабости и снижению работоспособности.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 национальные dietary guidelines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unhealthy eating affects school performance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breakfast и нерегулярные meals часто приводят к усталости уже к середине учебного дня. Подростку сложнее сохранять внимание, активно работать на уроке и быстро включаться в задания.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энергии на уроках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энергии мало, страдают не только уроки, но и домашние задания, а также физическая активность. Для описания этой связи удобно использовать cause, lead to, result in и be linked to.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домашней работой и спортом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Неровное питание может усиливать раздражительность и чувство внутреннего напряжения. В результате человек острее реагирует на замечания, быстрее устает и менее уверенно выступает в классе.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Раздражительность и стресс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snacks дают короткий всплеск энергии, но затем он резко снижается. Из-за этого ученику труднее концентрироваться, запоминать материал и удерживать рабочий темп на протяжении дня.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Хуже концентрация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unhealthy habits to diet problems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для обсуждения подростковых пищевых привычек и влияния внешней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Краткосрочное снижение веса часто объясняется водой и жёстким дефицитом калорий, а не реальным оздоровлением рациона.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guarantees lasting health improvement дают модные диеты без устойчивых привычек.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питания и здоровых привычек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Diet, mood and concentration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самочувствие также влияют сон и физическая активность, поэтому питание следует рассматривать как часть общего образа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связано со стабильной энергией и лучшей концентрацией, тогда как избыток ультрапереработанных продуктов чаще сопровождается спадом сил.
</a:t>
            </a:r>
            <a:endParaRPr lang="en-US" sz="149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учебного обсуждения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Ultra-processed food and overeating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Ультрапереработанные продукты часто сочетают много сахара, соли и жира, поэтому они кажутся особенно вкусными и их легко есть в больших количествах, не замечая насыщения.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комбинация вкусов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удобно показать свежие продукты рядом с упаковкой, отмечая надписями high in sugar, high in salt и low in fibre, чтобы визуально подчеркнуть разницу.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натуральной едой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порция таких продуктов может давать много энергии, потому что в них много концентрированных ингредиентов и мало объёма, который обычно помогает контролировать аппетит.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калорийность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Чипсы, сладости, лапша быстрого приготовления и упакованные снеки обычно содержат мало клетчатки, поэтому чувство сытости приходит ненадолго, а перекусы быстро повторяются.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клетчатки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diet mistakes and their effects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ошибки питания, их механизм и возможные последствия. Она помогает использовать причинно-следственные связки и быстро закрепить лексическую тему.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не действует изолированно: они одновременно снижают энергию, ухудшают внимание и нарушают устойчивость пищевого поведения.
</a:t>
            </a:r>
            <a:endParaRPr lang="en-US" sz="145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Адаптировано по общим рекомендациям WHO и национальных dietary guidelines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868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социальные факторы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часто задаётся дома: когда семья ест вместе, какие продукты покупает и как взрослые говорят о теле и диетах, у подростков формируются похожие установки.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соцсети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сообщения и тренды в социальных сетях могут создавать иллюзию, что быстрые решения важнее привычек. Это усиливает интерес к экстремальным диетам и модным советам.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столовой, расписание уроков и наличие времени на перекус влияют на выбор еды не меньше, чем личные предпочтения, особенно в насыщенный учебный день.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и цены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здоровые продукты дороже или продаются реже, подростки чаще выбирают доступный fast food. Поэтому food environment напрямую влияет на consumer choices и реальный рацион.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reduce diet-related problems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полезных шагов и контрольных точек, которые помогают формировать устойчивые привычки питания у 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and school as influences on healthy eating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задаёт время приёмов пищи, покупки продуктов и отношение к телу. Если дома есть понятный распорядок, подросткам легче придерживаться регулярного питания и избегать хаотичных перекусов.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режим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Внимательные родители и учителя уменьшают риск крайних диет, скрытности вокруг еды и эмоционального переедания. Поддержка помогает говорить о проблеме раньше, а не после ухудшения.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столовая, уроки здоровья и спортивные занятия влияют на ежедневные привычки. Когда полезная еда доступна и обсуждается без давления, выбор становится более осознанным.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условия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хорошо подходит для модальных глаголов should, must, ought to и have to, потому что они позволяют точно выражать совет, обязанность и необходимость в повседневных ситуациях.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рекомендаций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Habits that support a stable and healthy diet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особенно важны регулярность и предсказуемость: они помогают избежать резких спадов энергии и срывов в течение учебного дня.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сон, регулярные приёмы пищи и достаточное количество воды; именно они лучше всего поддерживают концентрацию и настроение.
</a:t>
            </a:r>
            <a:endParaRPr lang="en-US" sz="133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WHO и национальных dietary guidelines
</a:t>
            </a:r>
            <a:endParaRPr lang="en-US" sz="10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688" y="1245250"/>
            <a:ext cx="1894829" cy="17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Signals that it is time to ask for help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проблема заметнее со стороны: человек резко худеет или набирает вес, много тренируется и чувствует вину после каждого приёма пищи. Если еда становится источником постоянной тревоги, помощь врача или психолога нужна как можно раньше.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еда вызывает сильный страх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выглядит как «просто строгий режим»: подросток пропускает приёмы пищи, постоянно считает калории и избегает еды при других. Но затем появляются слабость, обмороки и страх перед обычным обедом. В такой ситуации важно поговорить со взрослым и обратиться к специалисту.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привычка становится тревожным сигналом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Myths and facts about diets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популярные мифы о диетах с фактами. Она помогает использовать контрастную лексику и опираться на логичные выводы, а не на стереотипы.
</a:t>
            </a:r>
            <a:endParaRPr lang="en-US" sz="1409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обычно упрощают проблему, тогда как факты показывают, что устойчивое здоровье зависит от баланса, разнообразия и регулярности питания.
</a:t>
            </a:r>
            <a:endParaRPr lang="en-US" sz="144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Адаптировано по общим рекомендациям WHO и национальных dietary guidelines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expressions for discussing diet problems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have a balanced diet, to cut down on sugar and to keep energy levels stable — эти выражения помогают описывать полезные привычки точно и естественно, без лишних повторов.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рационе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rich in vitamins, to be low in fibre и to suffer from a nutrient deficiency useful when comparing foods and explaining why some meals support health better than others.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состав еды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616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develop unhealthy habits and to lead to weight gain позволяют показать результат действия. Такие конструкции особенно полезны в письменных ответах и мини-эссе с причинно-следственной связью.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0616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последствиях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opinion, as a result, for example, on the one hand и on the other hand делают ответ более логичным. Они помогают не только перечислять факты, но и строить выводы.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аргументации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устном ответе удобно сочетать тематические выражения с примерами из жизни: school lunch, snacks after lessons, family habits and social media influence. Это делает речь точнее и убедительнее.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важно запомнить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diet problems объединяет лексику о питании, здоровье и образе жизни. Balanced diet поддерживает энергию и концентрацию, а пищевые привычки формируются под влиянием семьи, школы и медиа.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2026-05-31T14:46:31Z</dcterms:created>
  <dcterms:modified xsi:type="dcterms:W3CDTF">2026-05-31T14:46:31Z</dcterms:modified>
</cp:coreProperties>
</file>