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Великий — царь, который многое изменил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Царь-реформатор, открывший России путь к большим переменам.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до Петра: страна старых порядков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 века Россия была большой, но ей не хватало морских путей, кораблей и новых знаний. Пётр увидел это рано и понял: стране нужны мастера, учёба и упорный труд.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Петра: от игр к большому делу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которому были интересны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Пётр с любопытством разглядывал часы, инструменты и разные устройства. Ему нравилось понимать, как всё устроено. Такое внимание к мелочам потом очень помогло ему в больших делах.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 солдат и настоящая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царь любил военные игры и устраивал маленькие учения со сверстниками. Он учился командовать, строить и действовать вместе с другими. Даже в играх Пётр относился к делу серьёзно.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лодка и мечта о море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Пётр нашёл маленькую лодку и начал с ней возиться, как с настоящим кораблём. Так появилась его любовь к морю и флоту. Из детского интереса выросло большое государственное дело.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Пётр учился новому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понимал: одной храбрости мало. Чтобы страна стала сильнее, нужно знать, как строят корабли, как работают мастера и как учат людей полезным делам.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смотрел на Европу и хотел перенять всё лучшее. Его интересовали наука, техника и порядок в работе, а не только старые привычки и правила.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считал, что учёба и труд помогают быстрее всего. Он сам подавал пример и не боялся учиться у простых мастеров, если это приносило пользу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посольство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1697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отправился в Европу вместе с Великим посольством. Это была не просто поездка, а важное знакомство с чужим опытом и новыми идеями.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верфи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посещал корабельные верфи, мастерские и заводы. Пётр расспрашивал специалистов, как устроена работа, и сам пробовал разные ремёсла.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увидел, что в Европе ценят знания, точность и дисциплину. Он понял, что России тоже нужны такие перемены.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Пётр вернулся с ясным планом действий. Теперь он знал, какие дела нужно начинать в России в первую очередь.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флот Петра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мечты о море до сильного Балтийского флота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Азовские походы — первый шаг к морю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1695 году русские войска впервые пошли на Азов, но победа оказалась трудной. Стало ясно: без кораблей и хорошей подготовки на воде побеждать очень непросто.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похода в 1696 году успех стал ближе, и Пётр решил: флот нужен России обязательно. С этого момента строительство кораблей стало важным государственным делом.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23" y="2500590"/>
            <a:ext cx="5778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новый город на Неве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основали в 1703 году на берегах Невы. Место было сырым и ветреным, но именно здесь Пётр хотел построить новый морской город.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в трудных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возводили среди болот, поэтому работа шла очень нелегко. Людям приходилось много трудиться, чтобы на пустом месте выросли улицы и здания.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«Окно в Европу»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Санкт-Петербург стал новой столицей России. Его называли «окном в Европу», потому что через него страна становилась ближе к морю и к другим государствам.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 Полтавская победа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началась в 1700 году и длилась очень долго. Она стала для России большим испытанием, где важны были и сила армии, и терпение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шла со Швецией за выход к Балтийскому морю. России было нужно место, где можно строить корабли и торговать с другими странами.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Полтавы стало ясно, что Россия стала сильнее и увереннее. Победа помогла стране укрепить своё положение в Европе и продолжить петровские преобразования.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1709 году произошла Полтавская битва. Русская армия победила шведское войско, и это стало одним из самых важных событий того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 Петра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создал регулярную армию, где всё было по порядку: форма, обучение и чёткие команды. Солдат учили держать строй, стрелять и действовать вместе, как одна команда.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армии особенно ценились дисциплина и тренировка. Это помогало войску быть сильнее и собраннее, а значит — лучше защищать страну в трудные времена.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учёба при Петре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открывал школы, где учили считать, измерять и прокладывать путь по морю. Такие знания помогали строить корабли, вести карты и не теряться в дальних походах.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новой России нужны были люди, которые умели чертить, строить крепости и мосты. В инженерных школах будущие мастера учились делать дело точно, как по линейке.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переводчики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требовались не только воины, но и врачи, переводчики, учёные. Они помогали лечить людей, понимать иностранные книги и узнавать полезные идеи из других стран.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для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стала полезной для ремесленников, рабочих и служащих. Чем больше людей умели делать своё дело хорошо, тем быстрее росли города, заводы и сама страна.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время и обычаи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1700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по-старому считали годы от сотворения мира. Это было привычно, но отличалось от того, как жили многие страны Европы.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1700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велел отмечать Новый год с 1 января. Люди начали встречать зиму и новый календарный год по-новому, как в европейских государствах.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в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изменения в одежде, правилах и обычаях. Особенно это касалось знати: ей пришлось привыкать к более европейскому образу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работали как одна цепочка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военные, промышленные и учебные изменения поддерживали друг друга и помогали России становиться сильнее.
</a:t>
            </a:r>
            <a:endParaRPr lang="en-US" sz="9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работали заводы и рудники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для кораблей и пушек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плавили металл и делали нужные для армии и флота вещи. Из железа выходили пушки, якоря, гвозди и инструменты — без них корабль в море не отправишь.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Рудники, где добывали богатство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рудниках люди добывали полезные ископаемые, чтобы потом превратить их в металл. Это была тяжёлая работа, но именно она снабжала страну материалами для строек и оружия.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рядом с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появлялись мастерские и заводы, становилось больше домов, дорог и рынков. Люди приезжали работать, и вокруг производства постепенно вырастали новые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Петра назвали Великим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не боялся трудных дел и брался за самые важные задачи страны. Он хотел, чтобы Россия стала сильной, современной и заметной в Европе.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 учился ремёслам, интересовался кораблями, инструментами и механизмами. Такой правитель не только приказывал, но и понимал, как всё устроено.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появились флот, новая армия, заводы, школы и новые города. Эти перемены затронули почти всю жизнь государства и стали очень заметными.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уважали за настойчивость и огромный труд. Он хотел, чтобы люди работали точно и быстро, а страна двигалась вперёд, а не стояла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петровских перемен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города, корабли и заводы было очень тяжело. Людям приходилось много работать, часто в суровых условиях, и не всем это нравилось.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тоже требовала сил и терпения. Солдатам, мастерам и простым работникам нужно было выполнять своё дело каждый день, без длинных передышек.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меняли привычную жизнь. Когда всё вокруг меняется быстро, людям бывает непросто, поэтому петровская эпоха запомнилась и трудом, и большими усилиями.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России при Петре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старой страны выросло новое государство с флотом, армией, городами и школами.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как ученик и мастер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любил узнавать новое и не стеснялся учиться у обычных мастеров. Он смотрел, как делают корабли, чинят механизмы и работают инструментами, будто сам был любознательным учеником.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нравилось проверять всё своими руками. Такой правитель верил не только словам, но и делу, поэтому всегда стремился понять, как устроены вещи, прежде чем менять страну.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798" y="3684452"/>
            <a:ext cx="5778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Петре Великом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Неве напоминает о Петре каждый день. Он был основан при нём и стал символом новых идей, смелости и движения России к морю.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флот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Петровский флот стал частью истории страны и её гордостью. О морских победах и первых кораблях напоминают музеи, книги и памятные места.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Петре написано много книг, а его образ можно увидеть в памятниках и музеях. Так люди помнят правителя, который очень сильно изменил Россию.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эпохи Петра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Великий показал, что смелость и труд могут изменить целую страну. При нём Россия стала сильнее, умнее и заметнее, а его дела помнят до сих пор.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2026-05-21T07:38:58Z</dcterms:created>
  <dcterms:modified xsi:type="dcterms:W3CDTF">2026-05-21T07:38:58Z</dcterms:modified>
</cp:coreProperties>
</file>