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Земли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 впадины создают неповторимые ландшафты благодаря внутренним и внешним силам Земли.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рельеф и почему он важен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неровности земной поверхности и их происхождение. Он влияет на погоду, где удобнее строить города и дороги, как развивается сельское хозяйство и добыча полезных ископаемых. В среднем суша находится примерно на 840 м над уровнем моря, а значительную часть планеты покрывают океаны.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суши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крупным формам рельефа относят горы, равнины и плоскогорья. Они различаются по высоте, размерам и тому, как сформировались. Эти формы заметны издалека.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мелкие формы — холмы, овраги, балки, речные долины и карстовые воронки. Они образуются в результате работы воды, ветра и выветривания.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формы рельефа есть свои особенности: высота над уровнем моря, крутизна склонов, степень расчленённости и происхождение. Поэтому рельеф можно сравнивать и изучать.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91623"/>
            <a:ext cx="4843800" cy="21013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форм рельефа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горы, равнины и плоскогорья по высоте, крутизне склонов, расчленённости и условиям жизни. Общий вывод — ландшафты разнообразны из‑за различий рельефа.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характер склонов определяют, насколько рельеф «сложный» и как его используют люди, поэтому ландшафты заметно отличаются.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самые высокие участки суши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горы формируются на границах литосферных плит. Они бывают молодыми и старыми по возрасту: геологическая история отражается на высоте, крутизне склонов и степени разрушения пород.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горы возникают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поднимаются на сотни и тысячи метров и имеют характерные элементы: вершины, хребты, ущелья и межгорные котловины. Их очертания создают особый горный климат и условия передвижения.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горы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крупнейших форм рельефа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7 класс (диапазоны высот)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высоты меняются климат, сток воды и растительность: на большей высоте чаще прохладнее и больше различий по склонам.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Диапазоны высот показывают, что рельеф Земли состоит из «уровней», а резкие перепады формируют разнообразные природные зоны.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их значение для людей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занимают большие площади и обычно считаются самыми удобными для жизни территориями. Здесь проще прокладывать маршруты и разворачивать хозяйство.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бывают низменностями, возвышенностями и плоскими равнинами. Даже небольшие различия высот заметно влияют на сток воды и заболачивание.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легче строить города, дороги и железные дороги, а также развивать земледелие. Меньше препятствий, связанных с крутыми склонами.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удобному рельефу на равнинах часто концентрируется население и транспортные пути. Это делает их важными для экономики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 возвышенности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— это высокие равнины с относительно ровной поверхностью. Их высота заметна на карте, а водоразделы обычно занимают большие площади.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Возвышенности чаще поднимаются на 200–500 м над уровнем моря. Для них характерны широкие водоразделы, глубокие долины и следы древнего разрушения горных пород.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рельеф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силы непрерывно взаимодействуют (идея: схема процесса).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тектоники плит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литосферных плит приводит к образованию складчатых горных систем. При этом породы сминаются, а поверхность получает новые высоты и формы.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Расхождение плит связано с рифтовыми долинами и срединно-океаническими хребтами. Там на поверхность могут подниматься расплавленные породы, усиливая изменение рельефа.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вулканы чаще всего происходят на границах плит. В этих зонах земная кора особенно подвижна, поэтому природа заметно «перестраивает» поверхность.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Силы, меняющие рельеф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круговая диаграмма по школьному курсу географии (числовые доли не задавались).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и перенос вещества меняют поверхность постепенно, а тектонические движения задают крупные формы — поднятия и впадины.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внешние силы разрушают и сглаживают, именно их сочетание с внутренними движениями создаёт современный рельеф.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воды в рельефе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формируют долины и связанные с ними овраги и каньоны. Течение размывает берега, подхватывает песок, глину и ил, а затем откладывает наносы в устьях и на поймах.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меняются русла и очертания берегов: наносы накапливаются, а размыв усиливается в местах быстрого потока. Поэтому водные формы рельефа хорошо заметны, например, в долине Нила и Большом каньоне.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ледниковый рельеф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действуют как «шлифовальная машина»: они вытачивают U-образные долины, расширяют русла и углубляют их. Там возникают кары, а по краям и внутри — моренные отложения.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древнего оледенения находят даже там, где современного льда уже нет: по моренам, сглаженным склонам и формам долин можно восстановить, как двигался лёд раньше.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ледниковые эпохи мощные потоки льда сильно изменили рельеф северных районов Евразии и Северной Америки. После потепления лед отступал, но характерные формы сохранялись.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7050" y="3375925"/>
            <a:ext cx="27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934450" y="3375925"/>
            <a:ext cx="18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выветривание и песчаные формы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способен переносить песок и пыль на значительные расстояния. Там, где воздушный поток ослабевает, частицы накапливаются и начинают формировать заметные неровности поверхности.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частиц ветром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разрушает горные породы под действием воды и воздуха. Поры и трещины заполняются, материал ослабевает, а затем легче разрушается и уносится ветром.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Выветривание от воды и воздуха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температуры дробят камни: при нагреве и охлаждении материал расширяется и сжимается. Со временем образуются мелкие обломки, из которых затем складываются небольшие формы рельефа.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температуры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и на побережьях ветер создаёт дюны и барханы. Эти формы меняют очертания со временем: песок постепенно перемещается и перераспределяется между гребнями и впадинами.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Дюны и барханы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рельефа на материках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7 класс.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материки и наиболее известные крупные формы рельефа. Эти примеры показывают, что набор гор, равнин и плоскогорий у разных материков различается.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материки выделяются высотными горными системами, другие — протяжёнными равнинами и низменностями. Поэтому рельеф помогает понимать природные условия и хозяйственные возможности.
</a:t>
            </a:r>
            <a:endParaRPr lang="en-US" sz="13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хозяйственная деятельность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диаграмма на основе материала школьного курса географии (без числовых значений).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территории зависит от уклонов, высоты и расчленённости: на равнинах легче строить, а в горах и на плоскогорьях деятельность чаще приспосабливают к природным условиям.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ровнее поверхность и удобнее переходы между районами, тем разнообразнее хозяйственные направления; при сложном рельефе роль природных ограничителей возрастает.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 имеет глубину около 11 км. Это подчёркивает: Мировой океан включает не только равнины, но и глубокие впадины.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справочные сведения о глубине Марианской впадины.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глубина показывает, что под водой рельеф также бывает очень контрастным и неровным.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 имеет глубину около 11 км. Это подчёркивает: Мировой океан включает не только равнины, но и глубокие впадины.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11 км
</a:t>
            </a:r>
            <a:endParaRPr lang="en-US" sz="60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карту рельефа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физической карты и горизонтали помогают оценивать высоты, глубины и форму склонов.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рельеф меняется со временем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углубляют и выравнивают участки поверхности, формируя особые долины и отложения. Когда лёд отступает, «следы» остаются и служат подсказкой о прошлом.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Оледенение и отступание льда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деятельность и тектонические движения создают новые формы рельефа: поднимают участки, образуют впадины и цепочки гор. Поэтому современная поверхность — итог долгой истории.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и движения земной коры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постепенно разрушаются, а реки меняют русла: размыв одних участков сочетается с накоплением наносов в других. Так меняется вид долин и берегов.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разрушение и перенос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«история» Земли на поверхности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рельефа объясняется совместной работой внутренних и внешних сил: они создают горы, равнины и впадины и одновременно разрушают их. Знание рельефа важно для природных условий, жизни и хозяйства.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2026-05-13T02:40:26Z</dcterms:created>
  <dcterms:modified xsi:type="dcterms:W3CDTF">2026-05-13T02:40:26Z</dcterms:modified>
</cp:coreProperties>
</file>